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Aldrich"/>
      <p:regular r:id="rId21"/>
    </p:embeddedFont>
    <p:embeddedFont>
      <p:font typeface="Open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OpenSans-regular.fntdata"/><Relationship Id="rId21" Type="http://schemas.openxmlformats.org/officeDocument/2006/relationships/font" Target="fonts/Aldrich-regular.fntdata"/><Relationship Id="rId24" Type="http://schemas.openxmlformats.org/officeDocument/2006/relationships/font" Target="fonts/OpenSans-italic.fntdata"/><Relationship Id="rId23" Type="http://schemas.openxmlformats.org/officeDocument/2006/relationships/font" Target="fonts/Open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gif>
</file>

<file path=ppt/media/image3.jpg>
</file>

<file path=ppt/media/image4.jpg>
</file>

<file path=ppt/media/image5.gif>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028a1e5af4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028a1e5af4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02beaf06c4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02beaf06c4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02beaf06c4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02beaf06c4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02beaf06c4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02beaf06c4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Bhakthi </a:t>
            </a:r>
            <a:endParaRPr sz="1800"/>
          </a:p>
          <a:p>
            <a:pPr indent="0" lvl="0" marL="0" rtl="0" algn="l">
              <a:spcBef>
                <a:spcPts val="0"/>
              </a:spcBef>
              <a:spcAft>
                <a:spcPts val="0"/>
              </a:spcAft>
              <a:buNone/>
            </a:pPr>
            <a:r>
              <a:rPr lang="en" sz="1800"/>
              <a:t>Now looking at future implementations, </a:t>
            </a:r>
            <a:r>
              <a:rPr b="1" lang="en" sz="1800">
                <a:solidFill>
                  <a:schemeClr val="dk1"/>
                </a:solidFill>
              </a:rPr>
              <a:t>BiteSavr</a:t>
            </a:r>
            <a:r>
              <a:rPr lang="en" sz="1800">
                <a:solidFill>
                  <a:schemeClr val="dk1"/>
                </a:solidFill>
              </a:rPr>
              <a:t> is all about expanding and enhancing the user experience.</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AutoNum type="arabicPeriod"/>
            </a:pPr>
            <a:r>
              <a:rPr b="1" lang="en" sz="1800">
                <a:solidFill>
                  <a:schemeClr val="dk1"/>
                </a:solidFill>
              </a:rPr>
              <a:t>expand our store coverage</a:t>
            </a:r>
            <a:r>
              <a:rPr lang="en" sz="1800">
                <a:solidFill>
                  <a:schemeClr val="dk1"/>
                </a:solidFill>
              </a:rPr>
              <a:t> to include more supermarkets and even online options, allowing users to compare prices from a wider range of retailers. </a:t>
            </a:r>
            <a:endParaRPr sz="1800">
              <a:solidFill>
                <a:schemeClr val="dk1"/>
              </a:solidFill>
            </a:endParaRPr>
          </a:p>
          <a:p>
            <a:pPr indent="-342900" lvl="0" marL="457200" rtl="0" algn="l">
              <a:spcBef>
                <a:spcPts val="0"/>
              </a:spcBef>
              <a:spcAft>
                <a:spcPts val="0"/>
              </a:spcAft>
              <a:buClr>
                <a:schemeClr val="dk1"/>
              </a:buClr>
              <a:buSzPts val="1800"/>
              <a:buAutoNum type="arabicPeriod"/>
            </a:pPr>
            <a:r>
              <a:rPr lang="en" sz="1800">
                <a:solidFill>
                  <a:schemeClr val="dk1"/>
                </a:solidFill>
              </a:rPr>
              <a:t>we’re working on is the ability for users to </a:t>
            </a:r>
            <a:r>
              <a:rPr b="1" lang="en" sz="1800">
                <a:solidFill>
                  <a:schemeClr val="dk1"/>
                </a:solidFill>
              </a:rPr>
              <a:t>automatically download PDFs</a:t>
            </a:r>
            <a:r>
              <a:rPr lang="en" sz="1800">
                <a:solidFill>
                  <a:schemeClr val="dk1"/>
                </a:solidFill>
              </a:rPr>
              <a:t> of weekly specials and store catalogues</a:t>
            </a:r>
            <a:endParaRPr sz="1800">
              <a:solidFill>
                <a:schemeClr val="dk1"/>
              </a:solidFill>
            </a:endParaRPr>
          </a:p>
          <a:p>
            <a:pPr indent="-342900" lvl="0" marL="457200" rtl="0" algn="l">
              <a:lnSpc>
                <a:spcPct val="115000"/>
              </a:lnSpc>
              <a:spcBef>
                <a:spcPts val="0"/>
              </a:spcBef>
              <a:spcAft>
                <a:spcPts val="0"/>
              </a:spcAft>
              <a:buClr>
                <a:schemeClr val="dk1"/>
              </a:buClr>
              <a:buSzPts val="1800"/>
              <a:buAutoNum type="arabicPeriod"/>
            </a:pPr>
            <a:r>
              <a:rPr lang="en" sz="1800">
                <a:solidFill>
                  <a:schemeClr val="dk1"/>
                </a:solidFill>
              </a:rPr>
              <a:t>also were developing a feature that offers recipe suggestions based on your shopping list. Imagine getting meal ideas that match the items you’re already planning to buy, helping you save even more time and money in the kitchen.</a:t>
            </a:r>
            <a:endParaRPr sz="1800">
              <a:solidFill>
                <a:schemeClr val="dk1"/>
              </a:solidFill>
            </a:endParaRPr>
          </a:p>
          <a:p>
            <a:pPr indent="-342900" lvl="0" marL="457200" rtl="0" algn="l">
              <a:lnSpc>
                <a:spcPct val="115000"/>
              </a:lnSpc>
              <a:spcBef>
                <a:spcPts val="0"/>
              </a:spcBef>
              <a:spcAft>
                <a:spcPts val="0"/>
              </a:spcAft>
              <a:buClr>
                <a:schemeClr val="dk1"/>
              </a:buClr>
              <a:buSzPts val="1800"/>
              <a:buAutoNum type="arabicPeriod"/>
            </a:pPr>
            <a:r>
              <a:rPr lang="en" sz="1800">
                <a:solidFill>
                  <a:schemeClr val="dk1"/>
                </a:solidFill>
              </a:rPr>
              <a:t>were also planning to partner with stores to gain access to their APIs and enhance our web scraping capabilities to ensure that our price comparisons are always up-to-date and accurate. providing even more products. </a:t>
            </a:r>
            <a:endParaRPr sz="1800">
              <a:solidFill>
                <a:schemeClr val="dk1"/>
              </a:solidFill>
            </a:endParaRPr>
          </a:p>
          <a:p>
            <a:pPr indent="0" lvl="0" marL="0" rtl="0" algn="l">
              <a:spcBef>
                <a:spcPts val="1200"/>
              </a:spcBef>
              <a:spcAft>
                <a:spcPts val="0"/>
              </a:spcAft>
              <a:buNone/>
            </a:pPr>
            <a:r>
              <a:rPr lang="en" sz="1800">
                <a:solidFill>
                  <a:schemeClr val="dk1"/>
                </a:solidFill>
              </a:rPr>
              <a:t>Now our vision with </a:t>
            </a:r>
            <a:endParaRPr sz="1800">
              <a:solidFill>
                <a:schemeClr val="dk1"/>
              </a:solidFill>
            </a:endParaRPr>
          </a:p>
          <a:p>
            <a:pPr indent="0" lvl="0" marL="0" rtl="0" algn="l">
              <a:spcBef>
                <a:spcPts val="0"/>
              </a:spcBef>
              <a:spcAft>
                <a:spcPts val="0"/>
              </a:spcAft>
              <a:buNone/>
            </a:pPr>
            <a:r>
              <a:t/>
            </a:r>
            <a:endParaRPr sz="18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302ba1b26a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302ba1b26a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Everyone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02ba1b26a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02ba1b26a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02beaf06c4_2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302beaf06c4_2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028a1e5af4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028a1e5af4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Aditi</a:t>
            </a:r>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How many times have you been in Aldi but wondered if that item was cheaper at Coles… we all know that as students, every dollar counts, and finding the best prices can make a huge difference."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Our bank accounts and </a:t>
            </a:r>
            <a:r>
              <a:rPr lang="en">
                <a:solidFill>
                  <a:schemeClr val="dk1"/>
                </a:solidFill>
              </a:rPr>
              <a:t>Fair food WA </a:t>
            </a:r>
            <a:r>
              <a:rPr lang="en">
                <a:solidFill>
                  <a:schemeClr val="dk1"/>
                </a:solidFill>
              </a:rPr>
              <a:t>tell us inflation is real, and the cost of living crisis further affects all of our bills and teh fluctuating costs of supermarkets make it difficult to know if you’re getting the best bang for your buck.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02beaf06c4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02beaf06c4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Bhakthi</a:t>
            </a:r>
            <a:endParaRPr/>
          </a:p>
          <a:p>
            <a:pPr indent="0" lvl="0" marL="0" rtl="0" algn="l">
              <a:lnSpc>
                <a:spcPct val="115000"/>
              </a:lnSpc>
              <a:spcBef>
                <a:spcPts val="1200"/>
              </a:spcBef>
              <a:spcAft>
                <a:spcPts val="0"/>
              </a:spcAft>
              <a:buClr>
                <a:schemeClr val="dk1"/>
              </a:buClr>
              <a:buSzPts val="1100"/>
              <a:buFont typeface="Arial"/>
              <a:buNone/>
            </a:pPr>
            <a:r>
              <a:rPr lang="en" sz="1800"/>
              <a:t>grocery shopping can be stressful, especially for those juggling a million things—whether you’re a busy parent, a student on a tight budget, or just someone trying to save where you can </a:t>
            </a:r>
            <a:r>
              <a:rPr lang="en" sz="1800"/>
              <a:t>especially</a:t>
            </a:r>
            <a:r>
              <a:rPr lang="en" sz="1800"/>
              <a:t> in this economy. This is where biteSaver comes in. Our application is designed for busy student who don’t have time to compare prices at multiple stores and are living on a shoestring budget, and for anyone looking to maximize their savings. </a:t>
            </a:r>
            <a:endParaRPr sz="1800"/>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302beaf06c4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302beaf06c4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web app features a userfriendly interface that guides each user into being able to correctly input and </a:t>
            </a:r>
            <a:r>
              <a:rPr lang="en"/>
              <a:t>understand</a:t>
            </a:r>
            <a:r>
              <a:rPr lang="en"/>
              <a:t> the best place for their groceries! We have a toggle feature that allows them to switch between </a:t>
            </a:r>
            <a:r>
              <a:rPr lang="en"/>
              <a:t>displays which rep different forms of the shopping list that the user may desire, Additionally, our app creates personalized shopping lists and implements real time price checking for accurate efficient usage.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302beaf06c4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302beaf06c4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Ella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02beaf06c4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302beaf06c4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02beaf06c4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02beaf06c4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02beaf06c4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02beaf06c4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3028a1e5af4_0_1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3028a1e5af4_0_1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346800" y="255600"/>
            <a:ext cx="8450400" cy="4632300"/>
            <a:chOff x="346800" y="255600"/>
            <a:chExt cx="8450400" cy="4632300"/>
          </a:xfrm>
        </p:grpSpPr>
        <p:sp>
          <p:nvSpPr>
            <p:cNvPr id="10" name="Google Shape;10;p2"/>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 name="Google Shape;11;p2"/>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2" name="Google Shape;12;p2"/>
            <p:cNvGrpSpPr/>
            <p:nvPr/>
          </p:nvGrpSpPr>
          <p:grpSpPr>
            <a:xfrm>
              <a:off x="8111150" y="433000"/>
              <a:ext cx="426200" cy="106500"/>
              <a:chOff x="1739575" y="4109150"/>
              <a:chExt cx="426200" cy="106500"/>
            </a:xfrm>
          </p:grpSpPr>
          <p:sp>
            <p:nvSpPr>
              <p:cNvPr id="13" name="Google Shape;13;p2"/>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4" name="Google Shape;14;p2"/>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 name="Google Shape;15;p2"/>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6" name="Google Shape;16;p2"/>
          <p:cNvSpPr txBox="1"/>
          <p:nvPr>
            <p:ph type="ctrTitle"/>
          </p:nvPr>
        </p:nvSpPr>
        <p:spPr>
          <a:xfrm>
            <a:off x="1244925" y="1205975"/>
            <a:ext cx="3542100" cy="30936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7" name="Google Shape;17;p2"/>
          <p:cNvSpPr txBox="1"/>
          <p:nvPr>
            <p:ph idx="1" type="subTitle"/>
          </p:nvPr>
        </p:nvSpPr>
        <p:spPr>
          <a:xfrm>
            <a:off x="5318725" y="3074550"/>
            <a:ext cx="2497200" cy="10440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8" name="Google Shape;18;p2"/>
          <p:cNvGrpSpPr/>
          <p:nvPr/>
        </p:nvGrpSpPr>
        <p:grpSpPr>
          <a:xfrm>
            <a:off x="496925" y="855351"/>
            <a:ext cx="8150150" cy="3748650"/>
            <a:chOff x="496925" y="855351"/>
            <a:chExt cx="8150150" cy="3748650"/>
          </a:xfrm>
        </p:grpSpPr>
        <p:sp>
          <p:nvSpPr>
            <p:cNvPr id="19" name="Google Shape;19;p2"/>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0" name="Google Shape;20;p2"/>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 name="Shape 111"/>
        <p:cNvGrpSpPr/>
        <p:nvPr/>
      </p:nvGrpSpPr>
      <p:grpSpPr>
        <a:xfrm>
          <a:off x="0" y="0"/>
          <a:ext cx="0" cy="0"/>
          <a:chOff x="0" y="0"/>
          <a:chExt cx="0" cy="0"/>
        </a:xfrm>
      </p:grpSpPr>
      <p:grpSp>
        <p:nvGrpSpPr>
          <p:cNvPr id="112" name="Google Shape;112;p11"/>
          <p:cNvGrpSpPr/>
          <p:nvPr/>
        </p:nvGrpSpPr>
        <p:grpSpPr>
          <a:xfrm>
            <a:off x="346800" y="255600"/>
            <a:ext cx="8450400" cy="4632300"/>
            <a:chOff x="346800" y="255600"/>
            <a:chExt cx="8450400" cy="4632300"/>
          </a:xfrm>
        </p:grpSpPr>
        <p:sp>
          <p:nvSpPr>
            <p:cNvPr id="113" name="Google Shape;113;p11"/>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4" name="Google Shape;114;p11"/>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15" name="Google Shape;115;p11"/>
            <p:cNvGrpSpPr/>
            <p:nvPr/>
          </p:nvGrpSpPr>
          <p:grpSpPr>
            <a:xfrm>
              <a:off x="8111150" y="433000"/>
              <a:ext cx="426200" cy="106500"/>
              <a:chOff x="1739575" y="4109150"/>
              <a:chExt cx="426200" cy="106500"/>
            </a:xfrm>
          </p:grpSpPr>
          <p:sp>
            <p:nvSpPr>
              <p:cNvPr id="116" name="Google Shape;116;p11"/>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7" name="Google Shape;117;p11"/>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8" name="Google Shape;118;p11"/>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19" name="Google Shape;119;p11"/>
          <p:cNvSpPr txBox="1"/>
          <p:nvPr>
            <p:ph hasCustomPrompt="1" type="title"/>
          </p:nvPr>
        </p:nvSpPr>
        <p:spPr>
          <a:xfrm>
            <a:off x="1226113" y="1953600"/>
            <a:ext cx="3731700" cy="1152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0" name="Google Shape;120;p11"/>
          <p:cNvSpPr txBox="1"/>
          <p:nvPr>
            <p:ph idx="1" type="subTitle"/>
          </p:nvPr>
        </p:nvSpPr>
        <p:spPr>
          <a:xfrm>
            <a:off x="4404250" y="2898325"/>
            <a:ext cx="3513600" cy="10440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21" name="Google Shape;121;p11"/>
          <p:cNvGrpSpPr/>
          <p:nvPr/>
        </p:nvGrpSpPr>
        <p:grpSpPr>
          <a:xfrm>
            <a:off x="496925" y="1007751"/>
            <a:ext cx="8150150" cy="3215250"/>
            <a:chOff x="496925" y="1007751"/>
            <a:chExt cx="8150150" cy="3215250"/>
          </a:xfrm>
        </p:grpSpPr>
        <p:sp>
          <p:nvSpPr>
            <p:cNvPr id="122" name="Google Shape;122;p11"/>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23" name="Google Shape;123;p11"/>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24" name="Shape 12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5" name="Shape 125"/>
        <p:cNvGrpSpPr/>
        <p:nvPr/>
      </p:nvGrpSpPr>
      <p:grpSpPr>
        <a:xfrm>
          <a:off x="0" y="0"/>
          <a:ext cx="0" cy="0"/>
          <a:chOff x="0" y="0"/>
          <a:chExt cx="0" cy="0"/>
        </a:xfrm>
      </p:grpSpPr>
      <p:grpSp>
        <p:nvGrpSpPr>
          <p:cNvPr id="126" name="Google Shape;126;p13"/>
          <p:cNvGrpSpPr/>
          <p:nvPr/>
        </p:nvGrpSpPr>
        <p:grpSpPr>
          <a:xfrm>
            <a:off x="346800" y="255600"/>
            <a:ext cx="8450400" cy="4632300"/>
            <a:chOff x="346800" y="255600"/>
            <a:chExt cx="8450400" cy="4632300"/>
          </a:xfrm>
        </p:grpSpPr>
        <p:sp>
          <p:nvSpPr>
            <p:cNvPr id="127" name="Google Shape;127;p13"/>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28" name="Google Shape;128;p13"/>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29" name="Google Shape;129;p13"/>
            <p:cNvGrpSpPr/>
            <p:nvPr/>
          </p:nvGrpSpPr>
          <p:grpSpPr>
            <a:xfrm>
              <a:off x="8111150" y="433000"/>
              <a:ext cx="426200" cy="106500"/>
              <a:chOff x="1739575" y="4109150"/>
              <a:chExt cx="426200" cy="106500"/>
            </a:xfrm>
          </p:grpSpPr>
          <p:sp>
            <p:nvSpPr>
              <p:cNvPr id="130" name="Google Shape;130;p13"/>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1" name="Google Shape;131;p13"/>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2" name="Google Shape;132;p13"/>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33" name="Google Shape;133;p13"/>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p:txBody>
      </p:sp>
      <p:sp>
        <p:nvSpPr>
          <p:cNvPr id="134" name="Google Shape;134;p13"/>
          <p:cNvSpPr txBox="1"/>
          <p:nvPr>
            <p:ph hasCustomPrompt="1" idx="2" type="title"/>
          </p:nvPr>
        </p:nvSpPr>
        <p:spPr>
          <a:xfrm>
            <a:off x="1589400" y="1808550"/>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5" name="Google Shape;135;p13"/>
          <p:cNvSpPr txBox="1"/>
          <p:nvPr>
            <p:ph hasCustomPrompt="1" idx="3" type="title"/>
          </p:nvPr>
        </p:nvSpPr>
        <p:spPr>
          <a:xfrm>
            <a:off x="1589400" y="3219089"/>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6" name="Google Shape;136;p13"/>
          <p:cNvSpPr txBox="1"/>
          <p:nvPr>
            <p:ph hasCustomPrompt="1" idx="4" type="title"/>
          </p:nvPr>
        </p:nvSpPr>
        <p:spPr>
          <a:xfrm>
            <a:off x="4165428" y="1808550"/>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7" name="Google Shape;137;p13"/>
          <p:cNvSpPr txBox="1"/>
          <p:nvPr>
            <p:ph hasCustomPrompt="1" idx="5" type="title"/>
          </p:nvPr>
        </p:nvSpPr>
        <p:spPr>
          <a:xfrm>
            <a:off x="4165428" y="3219089"/>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8" name="Google Shape;138;p13"/>
          <p:cNvSpPr txBox="1"/>
          <p:nvPr>
            <p:ph hasCustomPrompt="1" idx="6" type="title"/>
          </p:nvPr>
        </p:nvSpPr>
        <p:spPr>
          <a:xfrm>
            <a:off x="6741456" y="1808550"/>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39" name="Google Shape;139;p13"/>
          <p:cNvSpPr txBox="1"/>
          <p:nvPr>
            <p:ph hasCustomPrompt="1" idx="7" type="title"/>
          </p:nvPr>
        </p:nvSpPr>
        <p:spPr>
          <a:xfrm>
            <a:off x="6741456" y="3219089"/>
            <a:ext cx="8130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2400"/>
            </a:lvl1pPr>
            <a:lvl2pPr lvl="1" rtl="0">
              <a:spcBef>
                <a:spcPts val="0"/>
              </a:spcBef>
              <a:spcAft>
                <a:spcPts val="0"/>
              </a:spcAft>
              <a:buSzPts val="3000"/>
              <a:buFont typeface="Aldrich"/>
              <a:buNone/>
              <a:defRPr sz="3000">
                <a:latin typeface="Aldrich"/>
                <a:ea typeface="Aldrich"/>
                <a:cs typeface="Aldrich"/>
                <a:sym typeface="Aldrich"/>
              </a:defRPr>
            </a:lvl2pPr>
            <a:lvl3pPr lvl="2" rtl="0">
              <a:spcBef>
                <a:spcPts val="0"/>
              </a:spcBef>
              <a:spcAft>
                <a:spcPts val="0"/>
              </a:spcAft>
              <a:buSzPts val="3000"/>
              <a:buFont typeface="Aldrich"/>
              <a:buNone/>
              <a:defRPr sz="3000">
                <a:latin typeface="Aldrich"/>
                <a:ea typeface="Aldrich"/>
                <a:cs typeface="Aldrich"/>
                <a:sym typeface="Aldrich"/>
              </a:defRPr>
            </a:lvl3pPr>
            <a:lvl4pPr lvl="3" rtl="0">
              <a:spcBef>
                <a:spcPts val="0"/>
              </a:spcBef>
              <a:spcAft>
                <a:spcPts val="0"/>
              </a:spcAft>
              <a:buSzPts val="3000"/>
              <a:buFont typeface="Aldrich"/>
              <a:buNone/>
              <a:defRPr sz="3000">
                <a:latin typeface="Aldrich"/>
                <a:ea typeface="Aldrich"/>
                <a:cs typeface="Aldrich"/>
                <a:sym typeface="Aldrich"/>
              </a:defRPr>
            </a:lvl4pPr>
            <a:lvl5pPr lvl="4" rtl="0">
              <a:spcBef>
                <a:spcPts val="0"/>
              </a:spcBef>
              <a:spcAft>
                <a:spcPts val="0"/>
              </a:spcAft>
              <a:buSzPts val="3000"/>
              <a:buFont typeface="Aldrich"/>
              <a:buNone/>
              <a:defRPr sz="3000">
                <a:latin typeface="Aldrich"/>
                <a:ea typeface="Aldrich"/>
                <a:cs typeface="Aldrich"/>
                <a:sym typeface="Aldrich"/>
              </a:defRPr>
            </a:lvl5pPr>
            <a:lvl6pPr lvl="5" rtl="0">
              <a:spcBef>
                <a:spcPts val="0"/>
              </a:spcBef>
              <a:spcAft>
                <a:spcPts val="0"/>
              </a:spcAft>
              <a:buSzPts val="3000"/>
              <a:buFont typeface="Aldrich"/>
              <a:buNone/>
              <a:defRPr sz="3000">
                <a:latin typeface="Aldrich"/>
                <a:ea typeface="Aldrich"/>
                <a:cs typeface="Aldrich"/>
                <a:sym typeface="Aldrich"/>
              </a:defRPr>
            </a:lvl6pPr>
            <a:lvl7pPr lvl="6" rtl="0">
              <a:spcBef>
                <a:spcPts val="0"/>
              </a:spcBef>
              <a:spcAft>
                <a:spcPts val="0"/>
              </a:spcAft>
              <a:buSzPts val="3000"/>
              <a:buFont typeface="Aldrich"/>
              <a:buNone/>
              <a:defRPr sz="3000">
                <a:latin typeface="Aldrich"/>
                <a:ea typeface="Aldrich"/>
                <a:cs typeface="Aldrich"/>
                <a:sym typeface="Aldrich"/>
              </a:defRPr>
            </a:lvl7pPr>
            <a:lvl8pPr lvl="7" rtl="0">
              <a:spcBef>
                <a:spcPts val="0"/>
              </a:spcBef>
              <a:spcAft>
                <a:spcPts val="0"/>
              </a:spcAft>
              <a:buSzPts val="3000"/>
              <a:buFont typeface="Aldrich"/>
              <a:buNone/>
              <a:defRPr sz="3000">
                <a:latin typeface="Aldrich"/>
                <a:ea typeface="Aldrich"/>
                <a:cs typeface="Aldrich"/>
                <a:sym typeface="Aldrich"/>
              </a:defRPr>
            </a:lvl8pPr>
            <a:lvl9pPr lvl="8" rtl="0">
              <a:spcBef>
                <a:spcPts val="0"/>
              </a:spcBef>
              <a:spcAft>
                <a:spcPts val="0"/>
              </a:spcAft>
              <a:buSzPts val="3000"/>
              <a:buFont typeface="Aldrich"/>
              <a:buNone/>
              <a:defRPr sz="3000">
                <a:latin typeface="Aldrich"/>
                <a:ea typeface="Aldrich"/>
                <a:cs typeface="Aldrich"/>
                <a:sym typeface="Aldrich"/>
              </a:defRPr>
            </a:lvl9pPr>
          </a:lstStyle>
          <a:p>
            <a:r>
              <a:t>xx%</a:t>
            </a:r>
          </a:p>
        </p:txBody>
      </p:sp>
      <p:sp>
        <p:nvSpPr>
          <p:cNvPr id="140" name="Google Shape;140;p13"/>
          <p:cNvSpPr txBox="1"/>
          <p:nvPr>
            <p:ph idx="1" type="subTitle"/>
          </p:nvPr>
        </p:nvSpPr>
        <p:spPr>
          <a:xfrm>
            <a:off x="720000" y="2359644"/>
            <a:ext cx="2551800" cy="51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141" name="Google Shape;141;p13"/>
          <p:cNvSpPr txBox="1"/>
          <p:nvPr>
            <p:ph idx="8" type="subTitle"/>
          </p:nvPr>
        </p:nvSpPr>
        <p:spPr>
          <a:xfrm>
            <a:off x="3296028" y="2359644"/>
            <a:ext cx="2551800" cy="51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142" name="Google Shape;142;p13"/>
          <p:cNvSpPr txBox="1"/>
          <p:nvPr>
            <p:ph idx="9" type="subTitle"/>
          </p:nvPr>
        </p:nvSpPr>
        <p:spPr>
          <a:xfrm>
            <a:off x="5872056" y="2359644"/>
            <a:ext cx="2551800" cy="51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143" name="Google Shape;143;p13"/>
          <p:cNvSpPr txBox="1"/>
          <p:nvPr>
            <p:ph idx="13" type="subTitle"/>
          </p:nvPr>
        </p:nvSpPr>
        <p:spPr>
          <a:xfrm>
            <a:off x="720000" y="3770250"/>
            <a:ext cx="2551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144" name="Google Shape;144;p13"/>
          <p:cNvSpPr txBox="1"/>
          <p:nvPr>
            <p:ph idx="14" type="subTitle"/>
          </p:nvPr>
        </p:nvSpPr>
        <p:spPr>
          <a:xfrm>
            <a:off x="3296028" y="3770250"/>
            <a:ext cx="2551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145" name="Google Shape;145;p13"/>
          <p:cNvSpPr txBox="1"/>
          <p:nvPr>
            <p:ph idx="15" type="subTitle"/>
          </p:nvPr>
        </p:nvSpPr>
        <p:spPr>
          <a:xfrm>
            <a:off x="5872056" y="3770250"/>
            <a:ext cx="25518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grpSp>
        <p:nvGrpSpPr>
          <p:cNvPr id="146" name="Google Shape;146;p13"/>
          <p:cNvGrpSpPr/>
          <p:nvPr/>
        </p:nvGrpSpPr>
        <p:grpSpPr>
          <a:xfrm>
            <a:off x="496925" y="1007751"/>
            <a:ext cx="8150150" cy="3215250"/>
            <a:chOff x="496925" y="1007751"/>
            <a:chExt cx="8150150" cy="3215250"/>
          </a:xfrm>
        </p:grpSpPr>
        <p:sp>
          <p:nvSpPr>
            <p:cNvPr id="147" name="Google Shape;147;p13"/>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48" name="Google Shape;148;p13"/>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9" name="Shape 149"/>
        <p:cNvGrpSpPr/>
        <p:nvPr/>
      </p:nvGrpSpPr>
      <p:grpSpPr>
        <a:xfrm>
          <a:off x="0" y="0"/>
          <a:ext cx="0" cy="0"/>
          <a:chOff x="0" y="0"/>
          <a:chExt cx="0" cy="0"/>
        </a:xfrm>
      </p:grpSpPr>
      <p:grpSp>
        <p:nvGrpSpPr>
          <p:cNvPr id="150" name="Google Shape;150;p14"/>
          <p:cNvGrpSpPr/>
          <p:nvPr/>
        </p:nvGrpSpPr>
        <p:grpSpPr>
          <a:xfrm>
            <a:off x="346800" y="255600"/>
            <a:ext cx="8450400" cy="4632300"/>
            <a:chOff x="346800" y="255600"/>
            <a:chExt cx="8450400" cy="4632300"/>
          </a:xfrm>
        </p:grpSpPr>
        <p:sp>
          <p:nvSpPr>
            <p:cNvPr id="151" name="Google Shape;151;p14"/>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2" name="Google Shape;152;p14"/>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53" name="Google Shape;153;p14"/>
            <p:cNvGrpSpPr/>
            <p:nvPr/>
          </p:nvGrpSpPr>
          <p:grpSpPr>
            <a:xfrm>
              <a:off x="8111150" y="433000"/>
              <a:ext cx="426200" cy="106500"/>
              <a:chOff x="1739575" y="4109150"/>
              <a:chExt cx="426200" cy="106500"/>
            </a:xfrm>
          </p:grpSpPr>
          <p:sp>
            <p:nvSpPr>
              <p:cNvPr id="154" name="Google Shape;154;p14"/>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5" name="Google Shape;155;p14"/>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6" name="Google Shape;156;p14"/>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57" name="Google Shape;157;p14"/>
          <p:cNvSpPr txBox="1"/>
          <p:nvPr>
            <p:ph type="title"/>
          </p:nvPr>
        </p:nvSpPr>
        <p:spPr>
          <a:xfrm>
            <a:off x="1861851" y="948229"/>
            <a:ext cx="30213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8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8" name="Google Shape;158;p14"/>
          <p:cNvGrpSpPr/>
          <p:nvPr/>
        </p:nvGrpSpPr>
        <p:grpSpPr>
          <a:xfrm>
            <a:off x="496925" y="855351"/>
            <a:ext cx="8150150" cy="3748650"/>
            <a:chOff x="496925" y="855351"/>
            <a:chExt cx="8150150" cy="3748650"/>
          </a:xfrm>
        </p:grpSpPr>
        <p:sp>
          <p:nvSpPr>
            <p:cNvPr id="159" name="Google Shape;159;p14"/>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160" name="Google Shape;160;p14"/>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161" name="Shape 161"/>
        <p:cNvGrpSpPr/>
        <p:nvPr/>
      </p:nvGrpSpPr>
      <p:grpSpPr>
        <a:xfrm>
          <a:off x="0" y="0"/>
          <a:ext cx="0" cy="0"/>
          <a:chOff x="0" y="0"/>
          <a:chExt cx="0" cy="0"/>
        </a:xfrm>
      </p:grpSpPr>
      <p:grpSp>
        <p:nvGrpSpPr>
          <p:cNvPr id="162" name="Google Shape;162;p15"/>
          <p:cNvGrpSpPr/>
          <p:nvPr/>
        </p:nvGrpSpPr>
        <p:grpSpPr>
          <a:xfrm>
            <a:off x="346800" y="255600"/>
            <a:ext cx="8450400" cy="4632300"/>
            <a:chOff x="346800" y="255600"/>
            <a:chExt cx="8450400" cy="4632300"/>
          </a:xfrm>
        </p:grpSpPr>
        <p:sp>
          <p:nvSpPr>
            <p:cNvPr id="163" name="Google Shape;163;p15"/>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64" name="Google Shape;164;p15"/>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65" name="Google Shape;165;p15"/>
            <p:cNvGrpSpPr/>
            <p:nvPr/>
          </p:nvGrpSpPr>
          <p:grpSpPr>
            <a:xfrm>
              <a:off x="8111150" y="433000"/>
              <a:ext cx="426200" cy="106500"/>
              <a:chOff x="1739575" y="4109150"/>
              <a:chExt cx="426200" cy="106500"/>
            </a:xfrm>
          </p:grpSpPr>
          <p:sp>
            <p:nvSpPr>
              <p:cNvPr id="166" name="Google Shape;166;p15"/>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67" name="Google Shape;167;p15"/>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68" name="Google Shape;168;p15"/>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69" name="Google Shape;169;p15"/>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70" name="Google Shape;170;p15"/>
          <p:cNvGrpSpPr/>
          <p:nvPr/>
        </p:nvGrpSpPr>
        <p:grpSpPr>
          <a:xfrm>
            <a:off x="496925" y="1436601"/>
            <a:ext cx="8150150" cy="3151497"/>
            <a:chOff x="496925" y="1436601"/>
            <a:chExt cx="8150150" cy="3151497"/>
          </a:xfrm>
        </p:grpSpPr>
        <p:sp>
          <p:nvSpPr>
            <p:cNvPr id="171" name="Google Shape;171;p15"/>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172" name="Google Shape;172;p15"/>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2">
    <p:spTree>
      <p:nvGrpSpPr>
        <p:cNvPr id="173" name="Shape 173"/>
        <p:cNvGrpSpPr/>
        <p:nvPr/>
      </p:nvGrpSpPr>
      <p:grpSpPr>
        <a:xfrm>
          <a:off x="0" y="0"/>
          <a:ext cx="0" cy="0"/>
          <a:chOff x="0" y="0"/>
          <a:chExt cx="0" cy="0"/>
        </a:xfrm>
      </p:grpSpPr>
      <p:grpSp>
        <p:nvGrpSpPr>
          <p:cNvPr id="174" name="Google Shape;174;p16"/>
          <p:cNvGrpSpPr/>
          <p:nvPr/>
        </p:nvGrpSpPr>
        <p:grpSpPr>
          <a:xfrm>
            <a:off x="346800" y="255600"/>
            <a:ext cx="8450400" cy="4632300"/>
            <a:chOff x="346800" y="255600"/>
            <a:chExt cx="8450400" cy="4632300"/>
          </a:xfrm>
        </p:grpSpPr>
        <p:sp>
          <p:nvSpPr>
            <p:cNvPr id="175" name="Google Shape;175;p16"/>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76" name="Google Shape;176;p16"/>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77" name="Google Shape;177;p16"/>
            <p:cNvGrpSpPr/>
            <p:nvPr/>
          </p:nvGrpSpPr>
          <p:grpSpPr>
            <a:xfrm>
              <a:off x="8111150" y="433000"/>
              <a:ext cx="426200" cy="106500"/>
              <a:chOff x="1739575" y="4109150"/>
              <a:chExt cx="426200" cy="106500"/>
            </a:xfrm>
          </p:grpSpPr>
          <p:sp>
            <p:nvSpPr>
              <p:cNvPr id="178" name="Google Shape;178;p16"/>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79" name="Google Shape;179;p16"/>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0" name="Google Shape;180;p16"/>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81" name="Google Shape;181;p16"/>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82" name="Google Shape;182;p16"/>
          <p:cNvGrpSpPr/>
          <p:nvPr/>
        </p:nvGrpSpPr>
        <p:grpSpPr>
          <a:xfrm>
            <a:off x="496925" y="1007751"/>
            <a:ext cx="8150150" cy="3215250"/>
            <a:chOff x="496925" y="1007751"/>
            <a:chExt cx="8150150" cy="3215250"/>
          </a:xfrm>
        </p:grpSpPr>
        <p:sp>
          <p:nvSpPr>
            <p:cNvPr id="183" name="Google Shape;183;p16"/>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184" name="Google Shape;184;p16"/>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85" name="Shape 185"/>
        <p:cNvGrpSpPr/>
        <p:nvPr/>
      </p:nvGrpSpPr>
      <p:grpSpPr>
        <a:xfrm>
          <a:off x="0" y="0"/>
          <a:ext cx="0" cy="0"/>
          <a:chOff x="0" y="0"/>
          <a:chExt cx="0" cy="0"/>
        </a:xfrm>
      </p:grpSpPr>
      <p:grpSp>
        <p:nvGrpSpPr>
          <p:cNvPr id="186" name="Google Shape;186;p17"/>
          <p:cNvGrpSpPr/>
          <p:nvPr/>
        </p:nvGrpSpPr>
        <p:grpSpPr>
          <a:xfrm>
            <a:off x="346800" y="255600"/>
            <a:ext cx="8450400" cy="4632300"/>
            <a:chOff x="346800" y="255600"/>
            <a:chExt cx="8450400" cy="4632300"/>
          </a:xfrm>
        </p:grpSpPr>
        <p:sp>
          <p:nvSpPr>
            <p:cNvPr id="187" name="Google Shape;187;p17"/>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8" name="Google Shape;188;p17"/>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89" name="Google Shape;189;p17"/>
            <p:cNvGrpSpPr/>
            <p:nvPr/>
          </p:nvGrpSpPr>
          <p:grpSpPr>
            <a:xfrm>
              <a:off x="8111150" y="433000"/>
              <a:ext cx="426200" cy="106500"/>
              <a:chOff x="1739575" y="4109150"/>
              <a:chExt cx="426200" cy="106500"/>
            </a:xfrm>
          </p:grpSpPr>
          <p:sp>
            <p:nvSpPr>
              <p:cNvPr id="190" name="Google Shape;190;p17"/>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1" name="Google Shape;191;p17"/>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2" name="Google Shape;192;p17"/>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93" name="Google Shape;193;p17"/>
          <p:cNvSpPr txBox="1"/>
          <p:nvPr>
            <p:ph type="title"/>
          </p:nvPr>
        </p:nvSpPr>
        <p:spPr>
          <a:xfrm>
            <a:off x="872975" y="3222150"/>
            <a:ext cx="4270500" cy="534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4" name="Google Shape;194;p17"/>
          <p:cNvSpPr txBox="1"/>
          <p:nvPr>
            <p:ph idx="1" type="subTitle"/>
          </p:nvPr>
        </p:nvSpPr>
        <p:spPr>
          <a:xfrm>
            <a:off x="872975" y="3699450"/>
            <a:ext cx="4270500" cy="91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5" name="Google Shape;195;p17"/>
          <p:cNvSpPr/>
          <p:nvPr>
            <p:ph idx="2" type="pic"/>
          </p:nvPr>
        </p:nvSpPr>
        <p:spPr>
          <a:xfrm>
            <a:off x="2192365" y="1137725"/>
            <a:ext cx="3432600" cy="1875900"/>
          </a:xfrm>
          <a:prstGeom prst="rect">
            <a:avLst/>
          </a:prstGeom>
          <a:noFill/>
          <a:ln cap="flat" cmpd="sng" w="9525">
            <a:solidFill>
              <a:schemeClr val="dk1"/>
            </a:solidFill>
            <a:prstDash val="solid"/>
            <a:round/>
            <a:headEnd len="sm" w="sm" type="none"/>
            <a:tailEnd len="sm" w="sm" type="none"/>
          </a:ln>
        </p:spPr>
      </p:sp>
      <p:sp>
        <p:nvSpPr>
          <p:cNvPr id="196" name="Google Shape;196;p17"/>
          <p:cNvSpPr/>
          <p:nvPr>
            <p:ph idx="3" type="pic"/>
          </p:nvPr>
        </p:nvSpPr>
        <p:spPr>
          <a:xfrm>
            <a:off x="5468425" y="924700"/>
            <a:ext cx="2440500" cy="3460800"/>
          </a:xfrm>
          <a:prstGeom prst="rect">
            <a:avLst/>
          </a:prstGeom>
          <a:noFill/>
          <a:ln cap="flat" cmpd="sng" w="9525">
            <a:solidFill>
              <a:schemeClr val="dk1"/>
            </a:solidFill>
            <a:prstDash val="solid"/>
            <a:round/>
            <a:headEnd len="sm" w="sm" type="none"/>
            <a:tailEnd len="sm" w="sm" type="none"/>
          </a:ln>
        </p:spPr>
      </p:sp>
      <p:grpSp>
        <p:nvGrpSpPr>
          <p:cNvPr id="197" name="Google Shape;197;p17"/>
          <p:cNvGrpSpPr/>
          <p:nvPr/>
        </p:nvGrpSpPr>
        <p:grpSpPr>
          <a:xfrm>
            <a:off x="496925" y="855351"/>
            <a:ext cx="8150150" cy="3748650"/>
            <a:chOff x="496925" y="855351"/>
            <a:chExt cx="8150150" cy="3748650"/>
          </a:xfrm>
        </p:grpSpPr>
        <p:sp>
          <p:nvSpPr>
            <p:cNvPr id="198" name="Google Shape;198;p17"/>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199" name="Google Shape;199;p17"/>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200" name="Shape 200"/>
        <p:cNvGrpSpPr/>
        <p:nvPr/>
      </p:nvGrpSpPr>
      <p:grpSpPr>
        <a:xfrm>
          <a:off x="0" y="0"/>
          <a:ext cx="0" cy="0"/>
          <a:chOff x="0" y="0"/>
          <a:chExt cx="0" cy="0"/>
        </a:xfrm>
      </p:grpSpPr>
      <p:grpSp>
        <p:nvGrpSpPr>
          <p:cNvPr id="201" name="Google Shape;201;p18"/>
          <p:cNvGrpSpPr/>
          <p:nvPr/>
        </p:nvGrpSpPr>
        <p:grpSpPr>
          <a:xfrm>
            <a:off x="346800" y="255600"/>
            <a:ext cx="8450400" cy="4632300"/>
            <a:chOff x="346800" y="255600"/>
            <a:chExt cx="8450400" cy="4632300"/>
          </a:xfrm>
        </p:grpSpPr>
        <p:sp>
          <p:nvSpPr>
            <p:cNvPr id="202" name="Google Shape;202;p18"/>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3" name="Google Shape;203;p18"/>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04" name="Google Shape;204;p18"/>
            <p:cNvGrpSpPr/>
            <p:nvPr/>
          </p:nvGrpSpPr>
          <p:grpSpPr>
            <a:xfrm>
              <a:off x="8111150" y="433000"/>
              <a:ext cx="426200" cy="106500"/>
              <a:chOff x="1739575" y="4109150"/>
              <a:chExt cx="426200" cy="106500"/>
            </a:xfrm>
          </p:grpSpPr>
          <p:sp>
            <p:nvSpPr>
              <p:cNvPr id="205" name="Google Shape;205;p18"/>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6" name="Google Shape;206;p18"/>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7" name="Google Shape;207;p18"/>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08" name="Google Shape;208;p18"/>
          <p:cNvSpPr txBox="1"/>
          <p:nvPr>
            <p:ph type="title"/>
          </p:nvPr>
        </p:nvSpPr>
        <p:spPr>
          <a:xfrm>
            <a:off x="5399075" y="883275"/>
            <a:ext cx="26565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9" name="Google Shape;209;p18"/>
          <p:cNvSpPr txBox="1"/>
          <p:nvPr>
            <p:ph idx="1" type="subTitle"/>
          </p:nvPr>
        </p:nvSpPr>
        <p:spPr>
          <a:xfrm>
            <a:off x="5399075" y="1819100"/>
            <a:ext cx="2656500" cy="91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10" name="Google Shape;210;p18"/>
          <p:cNvSpPr/>
          <p:nvPr>
            <p:ph idx="2" type="pic"/>
          </p:nvPr>
        </p:nvSpPr>
        <p:spPr>
          <a:xfrm>
            <a:off x="1007425" y="1064874"/>
            <a:ext cx="2440500" cy="2909700"/>
          </a:xfrm>
          <a:prstGeom prst="rect">
            <a:avLst/>
          </a:prstGeom>
          <a:noFill/>
          <a:ln cap="flat" cmpd="sng" w="9525">
            <a:solidFill>
              <a:schemeClr val="dk1"/>
            </a:solidFill>
            <a:prstDash val="solid"/>
            <a:round/>
            <a:headEnd len="sm" w="sm" type="none"/>
            <a:tailEnd len="sm" w="sm" type="none"/>
          </a:ln>
        </p:spPr>
      </p:sp>
      <p:sp>
        <p:nvSpPr>
          <p:cNvPr id="211" name="Google Shape;211;p18"/>
          <p:cNvSpPr/>
          <p:nvPr>
            <p:ph idx="3" type="pic"/>
          </p:nvPr>
        </p:nvSpPr>
        <p:spPr>
          <a:xfrm>
            <a:off x="3185399" y="3061625"/>
            <a:ext cx="3257400" cy="1437600"/>
          </a:xfrm>
          <a:prstGeom prst="rect">
            <a:avLst/>
          </a:prstGeom>
          <a:noFill/>
          <a:ln cap="flat" cmpd="sng" w="9525">
            <a:solidFill>
              <a:schemeClr val="dk1"/>
            </a:solidFill>
            <a:prstDash val="solid"/>
            <a:round/>
            <a:headEnd len="sm" w="sm" type="none"/>
            <a:tailEnd len="sm" w="sm" type="none"/>
          </a:ln>
        </p:spPr>
      </p:sp>
      <p:sp>
        <p:nvSpPr>
          <p:cNvPr id="212" name="Google Shape;212;p18"/>
          <p:cNvSpPr/>
          <p:nvPr>
            <p:ph idx="4" type="pic"/>
          </p:nvPr>
        </p:nvSpPr>
        <p:spPr>
          <a:xfrm>
            <a:off x="3302421" y="905132"/>
            <a:ext cx="1817100" cy="1817100"/>
          </a:xfrm>
          <a:prstGeom prst="rect">
            <a:avLst/>
          </a:prstGeom>
          <a:noFill/>
          <a:ln cap="flat" cmpd="sng" w="9525">
            <a:solidFill>
              <a:schemeClr val="dk1"/>
            </a:solidFill>
            <a:prstDash val="solid"/>
            <a:round/>
            <a:headEnd len="sm" w="sm" type="none"/>
            <a:tailEnd len="sm" w="sm" type="none"/>
          </a:ln>
        </p:spPr>
      </p:sp>
      <p:grpSp>
        <p:nvGrpSpPr>
          <p:cNvPr id="213" name="Google Shape;213;p18"/>
          <p:cNvGrpSpPr/>
          <p:nvPr/>
        </p:nvGrpSpPr>
        <p:grpSpPr>
          <a:xfrm>
            <a:off x="496925" y="1007751"/>
            <a:ext cx="8150150" cy="3215250"/>
            <a:chOff x="496925" y="1007751"/>
            <a:chExt cx="8150150" cy="3215250"/>
          </a:xfrm>
        </p:grpSpPr>
        <p:sp>
          <p:nvSpPr>
            <p:cNvPr id="214" name="Google Shape;214;p18"/>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215" name="Google Shape;215;p18"/>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216" name="Shape 216"/>
        <p:cNvGrpSpPr/>
        <p:nvPr/>
      </p:nvGrpSpPr>
      <p:grpSpPr>
        <a:xfrm>
          <a:off x="0" y="0"/>
          <a:ext cx="0" cy="0"/>
          <a:chOff x="0" y="0"/>
          <a:chExt cx="0" cy="0"/>
        </a:xfrm>
      </p:grpSpPr>
      <p:grpSp>
        <p:nvGrpSpPr>
          <p:cNvPr id="217" name="Google Shape;217;p19"/>
          <p:cNvGrpSpPr/>
          <p:nvPr/>
        </p:nvGrpSpPr>
        <p:grpSpPr>
          <a:xfrm>
            <a:off x="346800" y="255600"/>
            <a:ext cx="8450400" cy="4632300"/>
            <a:chOff x="346800" y="255600"/>
            <a:chExt cx="8450400" cy="4632300"/>
          </a:xfrm>
        </p:grpSpPr>
        <p:sp>
          <p:nvSpPr>
            <p:cNvPr id="218" name="Google Shape;218;p19"/>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19" name="Google Shape;219;p19"/>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20" name="Google Shape;220;p19"/>
            <p:cNvGrpSpPr/>
            <p:nvPr/>
          </p:nvGrpSpPr>
          <p:grpSpPr>
            <a:xfrm>
              <a:off x="8111150" y="433000"/>
              <a:ext cx="426200" cy="106500"/>
              <a:chOff x="1739575" y="4109150"/>
              <a:chExt cx="426200" cy="106500"/>
            </a:xfrm>
          </p:grpSpPr>
          <p:sp>
            <p:nvSpPr>
              <p:cNvPr id="221" name="Google Shape;221;p19"/>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22" name="Google Shape;222;p19"/>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23" name="Google Shape;223;p19"/>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24" name="Google Shape;224;p19"/>
          <p:cNvSpPr txBox="1"/>
          <p:nvPr>
            <p:ph idx="1" type="body"/>
          </p:nvPr>
        </p:nvSpPr>
        <p:spPr>
          <a:xfrm>
            <a:off x="713225" y="1398725"/>
            <a:ext cx="5804100" cy="2638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225" name="Google Shape;225;p19"/>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6" name="Google Shape;226;p19"/>
          <p:cNvGrpSpPr/>
          <p:nvPr/>
        </p:nvGrpSpPr>
        <p:grpSpPr>
          <a:xfrm>
            <a:off x="496925" y="1436601"/>
            <a:ext cx="8150150" cy="3151497"/>
            <a:chOff x="496925" y="1436601"/>
            <a:chExt cx="8150150" cy="3151497"/>
          </a:xfrm>
        </p:grpSpPr>
        <p:sp>
          <p:nvSpPr>
            <p:cNvPr id="227" name="Google Shape;227;p19"/>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28" name="Google Shape;228;p19"/>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29" name="Shape 229"/>
        <p:cNvGrpSpPr/>
        <p:nvPr/>
      </p:nvGrpSpPr>
      <p:grpSpPr>
        <a:xfrm>
          <a:off x="0" y="0"/>
          <a:ext cx="0" cy="0"/>
          <a:chOff x="0" y="0"/>
          <a:chExt cx="0" cy="0"/>
        </a:xfrm>
      </p:grpSpPr>
      <p:grpSp>
        <p:nvGrpSpPr>
          <p:cNvPr id="230" name="Google Shape;230;p20"/>
          <p:cNvGrpSpPr/>
          <p:nvPr/>
        </p:nvGrpSpPr>
        <p:grpSpPr>
          <a:xfrm>
            <a:off x="346800" y="255600"/>
            <a:ext cx="8450400" cy="4632300"/>
            <a:chOff x="346800" y="255600"/>
            <a:chExt cx="8450400" cy="4632300"/>
          </a:xfrm>
        </p:grpSpPr>
        <p:sp>
          <p:nvSpPr>
            <p:cNvPr id="231" name="Google Shape;231;p20"/>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32" name="Google Shape;232;p20"/>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33" name="Google Shape;233;p20"/>
            <p:cNvGrpSpPr/>
            <p:nvPr/>
          </p:nvGrpSpPr>
          <p:grpSpPr>
            <a:xfrm>
              <a:off x="8111150" y="433000"/>
              <a:ext cx="426200" cy="106500"/>
              <a:chOff x="1739575" y="4109150"/>
              <a:chExt cx="426200" cy="106500"/>
            </a:xfrm>
          </p:grpSpPr>
          <p:sp>
            <p:nvSpPr>
              <p:cNvPr id="234" name="Google Shape;234;p20"/>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35" name="Google Shape;235;p20"/>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36" name="Google Shape;236;p20"/>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37" name="Google Shape;237;p20"/>
          <p:cNvSpPr txBox="1"/>
          <p:nvPr>
            <p:ph idx="1" type="subTitle"/>
          </p:nvPr>
        </p:nvSpPr>
        <p:spPr>
          <a:xfrm>
            <a:off x="851225" y="3081200"/>
            <a:ext cx="2348100" cy="129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38" name="Google Shape;238;p20"/>
          <p:cNvSpPr txBox="1"/>
          <p:nvPr>
            <p:ph idx="2" type="subTitle"/>
          </p:nvPr>
        </p:nvSpPr>
        <p:spPr>
          <a:xfrm>
            <a:off x="3397950" y="3081200"/>
            <a:ext cx="2348100" cy="129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39" name="Google Shape;239;p20"/>
          <p:cNvSpPr txBox="1"/>
          <p:nvPr>
            <p:ph idx="3" type="subTitle"/>
          </p:nvPr>
        </p:nvSpPr>
        <p:spPr>
          <a:xfrm>
            <a:off x="5944675" y="3081201"/>
            <a:ext cx="2348100" cy="129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40" name="Google Shape;240;p20"/>
          <p:cNvSpPr txBox="1"/>
          <p:nvPr>
            <p:ph idx="4" type="subTitle"/>
          </p:nvPr>
        </p:nvSpPr>
        <p:spPr>
          <a:xfrm>
            <a:off x="851225" y="2256425"/>
            <a:ext cx="2348100" cy="80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41" name="Google Shape;241;p20"/>
          <p:cNvSpPr txBox="1"/>
          <p:nvPr>
            <p:ph idx="5" type="subTitle"/>
          </p:nvPr>
        </p:nvSpPr>
        <p:spPr>
          <a:xfrm>
            <a:off x="3397954" y="2256425"/>
            <a:ext cx="2348100" cy="80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42" name="Google Shape;242;p20"/>
          <p:cNvSpPr txBox="1"/>
          <p:nvPr>
            <p:ph idx="6" type="subTitle"/>
          </p:nvPr>
        </p:nvSpPr>
        <p:spPr>
          <a:xfrm>
            <a:off x="5944675" y="2256425"/>
            <a:ext cx="2348100" cy="807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43" name="Google Shape;243;p20"/>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p:txBody>
      </p:sp>
      <p:grpSp>
        <p:nvGrpSpPr>
          <p:cNvPr id="244" name="Google Shape;244;p20"/>
          <p:cNvGrpSpPr/>
          <p:nvPr/>
        </p:nvGrpSpPr>
        <p:grpSpPr>
          <a:xfrm>
            <a:off x="496925" y="1436601"/>
            <a:ext cx="8150150" cy="3151497"/>
            <a:chOff x="496925" y="1436601"/>
            <a:chExt cx="8150150" cy="3151497"/>
          </a:xfrm>
        </p:grpSpPr>
        <p:sp>
          <p:nvSpPr>
            <p:cNvPr id="245" name="Google Shape;245;p20"/>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46" name="Google Shape;246;p20"/>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grpSp>
        <p:nvGrpSpPr>
          <p:cNvPr id="22" name="Google Shape;22;p3"/>
          <p:cNvGrpSpPr/>
          <p:nvPr/>
        </p:nvGrpSpPr>
        <p:grpSpPr>
          <a:xfrm>
            <a:off x="346800" y="255600"/>
            <a:ext cx="8450400" cy="4632300"/>
            <a:chOff x="346800" y="255600"/>
            <a:chExt cx="8450400" cy="4632300"/>
          </a:xfrm>
        </p:grpSpPr>
        <p:sp>
          <p:nvSpPr>
            <p:cNvPr id="23" name="Google Shape;23;p3"/>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4" name="Google Shape;24;p3"/>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5" name="Google Shape;25;p3"/>
            <p:cNvGrpSpPr/>
            <p:nvPr/>
          </p:nvGrpSpPr>
          <p:grpSpPr>
            <a:xfrm>
              <a:off x="8111150" y="433000"/>
              <a:ext cx="426200" cy="106500"/>
              <a:chOff x="1739575" y="4109150"/>
              <a:chExt cx="426200" cy="106500"/>
            </a:xfrm>
          </p:grpSpPr>
          <p:sp>
            <p:nvSpPr>
              <p:cNvPr id="26" name="Google Shape;26;p3"/>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7" name="Google Shape;27;p3"/>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8" name="Google Shape;28;p3"/>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9" name="Google Shape;29;p3"/>
          <p:cNvSpPr txBox="1"/>
          <p:nvPr>
            <p:ph type="title"/>
          </p:nvPr>
        </p:nvSpPr>
        <p:spPr>
          <a:xfrm>
            <a:off x="4867150" y="3453725"/>
            <a:ext cx="32580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Font typeface="Aldrich"/>
              <a:buNone/>
              <a:defRPr sz="3600">
                <a:latin typeface="Aldrich"/>
                <a:ea typeface="Aldrich"/>
                <a:cs typeface="Aldrich"/>
                <a:sym typeface="Aldrich"/>
              </a:defRPr>
            </a:lvl2pPr>
            <a:lvl3pPr lvl="2" algn="ctr">
              <a:spcBef>
                <a:spcPts val="0"/>
              </a:spcBef>
              <a:spcAft>
                <a:spcPts val="0"/>
              </a:spcAft>
              <a:buSzPts val="3600"/>
              <a:buFont typeface="Aldrich"/>
              <a:buNone/>
              <a:defRPr sz="3600">
                <a:latin typeface="Aldrich"/>
                <a:ea typeface="Aldrich"/>
                <a:cs typeface="Aldrich"/>
                <a:sym typeface="Aldrich"/>
              </a:defRPr>
            </a:lvl3pPr>
            <a:lvl4pPr lvl="3" algn="ctr">
              <a:spcBef>
                <a:spcPts val="0"/>
              </a:spcBef>
              <a:spcAft>
                <a:spcPts val="0"/>
              </a:spcAft>
              <a:buSzPts val="3600"/>
              <a:buFont typeface="Aldrich"/>
              <a:buNone/>
              <a:defRPr sz="3600">
                <a:latin typeface="Aldrich"/>
                <a:ea typeface="Aldrich"/>
                <a:cs typeface="Aldrich"/>
                <a:sym typeface="Aldrich"/>
              </a:defRPr>
            </a:lvl4pPr>
            <a:lvl5pPr lvl="4" algn="ctr">
              <a:spcBef>
                <a:spcPts val="0"/>
              </a:spcBef>
              <a:spcAft>
                <a:spcPts val="0"/>
              </a:spcAft>
              <a:buSzPts val="3600"/>
              <a:buFont typeface="Aldrich"/>
              <a:buNone/>
              <a:defRPr sz="3600">
                <a:latin typeface="Aldrich"/>
                <a:ea typeface="Aldrich"/>
                <a:cs typeface="Aldrich"/>
                <a:sym typeface="Aldrich"/>
              </a:defRPr>
            </a:lvl5pPr>
            <a:lvl6pPr lvl="5" algn="ctr">
              <a:spcBef>
                <a:spcPts val="0"/>
              </a:spcBef>
              <a:spcAft>
                <a:spcPts val="0"/>
              </a:spcAft>
              <a:buSzPts val="3600"/>
              <a:buFont typeface="Aldrich"/>
              <a:buNone/>
              <a:defRPr sz="3600">
                <a:latin typeface="Aldrich"/>
                <a:ea typeface="Aldrich"/>
                <a:cs typeface="Aldrich"/>
                <a:sym typeface="Aldrich"/>
              </a:defRPr>
            </a:lvl6pPr>
            <a:lvl7pPr lvl="6" algn="ctr">
              <a:spcBef>
                <a:spcPts val="0"/>
              </a:spcBef>
              <a:spcAft>
                <a:spcPts val="0"/>
              </a:spcAft>
              <a:buSzPts val="3600"/>
              <a:buFont typeface="Aldrich"/>
              <a:buNone/>
              <a:defRPr sz="3600">
                <a:latin typeface="Aldrich"/>
                <a:ea typeface="Aldrich"/>
                <a:cs typeface="Aldrich"/>
                <a:sym typeface="Aldrich"/>
              </a:defRPr>
            </a:lvl7pPr>
            <a:lvl8pPr lvl="7" algn="ctr">
              <a:spcBef>
                <a:spcPts val="0"/>
              </a:spcBef>
              <a:spcAft>
                <a:spcPts val="0"/>
              </a:spcAft>
              <a:buSzPts val="3600"/>
              <a:buFont typeface="Aldrich"/>
              <a:buNone/>
              <a:defRPr sz="3600">
                <a:latin typeface="Aldrich"/>
                <a:ea typeface="Aldrich"/>
                <a:cs typeface="Aldrich"/>
                <a:sym typeface="Aldrich"/>
              </a:defRPr>
            </a:lvl8pPr>
            <a:lvl9pPr lvl="8" algn="ctr">
              <a:spcBef>
                <a:spcPts val="0"/>
              </a:spcBef>
              <a:spcAft>
                <a:spcPts val="0"/>
              </a:spcAft>
              <a:buSzPts val="3600"/>
              <a:buFont typeface="Aldrich"/>
              <a:buNone/>
              <a:defRPr sz="3600">
                <a:latin typeface="Aldrich"/>
                <a:ea typeface="Aldrich"/>
                <a:cs typeface="Aldrich"/>
                <a:sym typeface="Aldrich"/>
              </a:defRPr>
            </a:lvl9pPr>
          </a:lstStyle>
          <a:p/>
        </p:txBody>
      </p:sp>
      <p:sp>
        <p:nvSpPr>
          <p:cNvPr id="30" name="Google Shape;30;p3"/>
          <p:cNvSpPr txBox="1"/>
          <p:nvPr>
            <p:ph hasCustomPrompt="1" idx="2" type="title"/>
          </p:nvPr>
        </p:nvSpPr>
        <p:spPr>
          <a:xfrm>
            <a:off x="4867150" y="2296925"/>
            <a:ext cx="1724700" cy="928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2pPr>
            <a:lvl3pPr lvl="2"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3pPr>
            <a:lvl4pPr lvl="3"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4pPr>
            <a:lvl5pPr lvl="4"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5pPr>
            <a:lvl6pPr lvl="5"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6pPr>
            <a:lvl7pPr lvl="6"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7pPr>
            <a:lvl8pPr lvl="7"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8pPr>
            <a:lvl9pPr lvl="8" rtl="0" algn="ctr">
              <a:spcBef>
                <a:spcPts val="0"/>
              </a:spcBef>
              <a:spcAft>
                <a:spcPts val="0"/>
              </a:spcAft>
              <a:buClr>
                <a:schemeClr val="lt1"/>
              </a:buClr>
              <a:buSzPts val="6000"/>
              <a:buFont typeface="Aldrich"/>
              <a:buNone/>
              <a:defRPr sz="6000">
                <a:solidFill>
                  <a:schemeClr val="lt1"/>
                </a:solidFill>
                <a:latin typeface="Aldrich"/>
                <a:ea typeface="Aldrich"/>
                <a:cs typeface="Aldrich"/>
                <a:sym typeface="Aldrich"/>
              </a:defRPr>
            </a:lvl9pPr>
          </a:lstStyle>
          <a:p>
            <a:r>
              <a:t>xx%</a:t>
            </a:r>
          </a:p>
        </p:txBody>
      </p:sp>
      <p:sp>
        <p:nvSpPr>
          <p:cNvPr id="31" name="Google Shape;31;p3"/>
          <p:cNvSpPr/>
          <p:nvPr>
            <p:ph idx="3" type="pic"/>
          </p:nvPr>
        </p:nvSpPr>
        <p:spPr>
          <a:xfrm>
            <a:off x="946250" y="1075925"/>
            <a:ext cx="2818200" cy="3295800"/>
          </a:xfrm>
          <a:prstGeom prst="rect">
            <a:avLst/>
          </a:prstGeom>
          <a:noFill/>
          <a:ln cap="flat" cmpd="sng" w="9525">
            <a:solidFill>
              <a:schemeClr val="dk1"/>
            </a:solidFill>
            <a:prstDash val="solid"/>
            <a:round/>
            <a:headEnd len="sm" w="sm" type="none"/>
            <a:tailEnd len="sm" w="sm" type="none"/>
          </a:ln>
        </p:spPr>
      </p:sp>
      <p:grpSp>
        <p:nvGrpSpPr>
          <p:cNvPr id="32" name="Google Shape;32;p3"/>
          <p:cNvGrpSpPr/>
          <p:nvPr/>
        </p:nvGrpSpPr>
        <p:grpSpPr>
          <a:xfrm>
            <a:off x="496925" y="1007751"/>
            <a:ext cx="8150150" cy="3215250"/>
            <a:chOff x="496925" y="1007751"/>
            <a:chExt cx="8150150" cy="3215250"/>
          </a:xfrm>
        </p:grpSpPr>
        <p:sp>
          <p:nvSpPr>
            <p:cNvPr id="33" name="Google Shape;33;p3"/>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4" name="Google Shape;34;p3"/>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47" name="Shape 247"/>
        <p:cNvGrpSpPr/>
        <p:nvPr/>
      </p:nvGrpSpPr>
      <p:grpSpPr>
        <a:xfrm>
          <a:off x="0" y="0"/>
          <a:ext cx="0" cy="0"/>
          <a:chOff x="0" y="0"/>
          <a:chExt cx="0" cy="0"/>
        </a:xfrm>
      </p:grpSpPr>
      <p:grpSp>
        <p:nvGrpSpPr>
          <p:cNvPr id="248" name="Google Shape;248;p21"/>
          <p:cNvGrpSpPr/>
          <p:nvPr/>
        </p:nvGrpSpPr>
        <p:grpSpPr>
          <a:xfrm>
            <a:off x="346800" y="255600"/>
            <a:ext cx="8450400" cy="4632300"/>
            <a:chOff x="346800" y="255600"/>
            <a:chExt cx="8450400" cy="4632300"/>
          </a:xfrm>
        </p:grpSpPr>
        <p:sp>
          <p:nvSpPr>
            <p:cNvPr id="249" name="Google Shape;249;p21"/>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50" name="Google Shape;250;p21"/>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51" name="Google Shape;251;p21"/>
            <p:cNvGrpSpPr/>
            <p:nvPr/>
          </p:nvGrpSpPr>
          <p:grpSpPr>
            <a:xfrm>
              <a:off x="8111150" y="433000"/>
              <a:ext cx="426200" cy="106500"/>
              <a:chOff x="1739575" y="4109150"/>
              <a:chExt cx="426200" cy="106500"/>
            </a:xfrm>
          </p:grpSpPr>
          <p:sp>
            <p:nvSpPr>
              <p:cNvPr id="252" name="Google Shape;252;p21"/>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53" name="Google Shape;253;p21"/>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54" name="Google Shape;254;p21"/>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55" name="Google Shape;255;p21"/>
          <p:cNvSpPr txBox="1"/>
          <p:nvPr>
            <p:ph idx="1" type="subTitle"/>
          </p:nvPr>
        </p:nvSpPr>
        <p:spPr>
          <a:xfrm>
            <a:off x="1206425" y="1854235"/>
            <a:ext cx="2811000" cy="10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6" name="Google Shape;256;p21"/>
          <p:cNvSpPr txBox="1"/>
          <p:nvPr>
            <p:ph idx="2" type="subTitle"/>
          </p:nvPr>
        </p:nvSpPr>
        <p:spPr>
          <a:xfrm>
            <a:off x="5032977" y="1854228"/>
            <a:ext cx="2811000" cy="10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7" name="Google Shape;257;p21"/>
          <p:cNvSpPr txBox="1"/>
          <p:nvPr>
            <p:ph idx="3" type="subTitle"/>
          </p:nvPr>
        </p:nvSpPr>
        <p:spPr>
          <a:xfrm>
            <a:off x="1206425" y="3390013"/>
            <a:ext cx="2811000" cy="10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8" name="Google Shape;258;p21"/>
          <p:cNvSpPr txBox="1"/>
          <p:nvPr>
            <p:ph idx="4" type="subTitle"/>
          </p:nvPr>
        </p:nvSpPr>
        <p:spPr>
          <a:xfrm>
            <a:off x="5032975" y="3390011"/>
            <a:ext cx="2811000" cy="1088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59" name="Google Shape;259;p21"/>
          <p:cNvSpPr txBox="1"/>
          <p:nvPr>
            <p:ph idx="5" type="subTitle"/>
          </p:nvPr>
        </p:nvSpPr>
        <p:spPr>
          <a:xfrm>
            <a:off x="1206424" y="1549679"/>
            <a:ext cx="2811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60" name="Google Shape;260;p21"/>
          <p:cNvSpPr txBox="1"/>
          <p:nvPr>
            <p:ph idx="6" type="subTitle"/>
          </p:nvPr>
        </p:nvSpPr>
        <p:spPr>
          <a:xfrm>
            <a:off x="1206424" y="3085532"/>
            <a:ext cx="2811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61" name="Google Shape;261;p21"/>
          <p:cNvSpPr txBox="1"/>
          <p:nvPr>
            <p:ph idx="7" type="subTitle"/>
          </p:nvPr>
        </p:nvSpPr>
        <p:spPr>
          <a:xfrm>
            <a:off x="5032950" y="1549675"/>
            <a:ext cx="2811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62" name="Google Shape;262;p21"/>
          <p:cNvSpPr txBox="1"/>
          <p:nvPr>
            <p:ph idx="8" type="subTitle"/>
          </p:nvPr>
        </p:nvSpPr>
        <p:spPr>
          <a:xfrm>
            <a:off x="5032950" y="3085525"/>
            <a:ext cx="28110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63" name="Google Shape;263;p21"/>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p:txBody>
      </p:sp>
      <p:grpSp>
        <p:nvGrpSpPr>
          <p:cNvPr id="264" name="Google Shape;264;p21"/>
          <p:cNvGrpSpPr/>
          <p:nvPr/>
        </p:nvGrpSpPr>
        <p:grpSpPr>
          <a:xfrm>
            <a:off x="496925" y="855351"/>
            <a:ext cx="8150150" cy="3748650"/>
            <a:chOff x="496925" y="855351"/>
            <a:chExt cx="8150150" cy="3748650"/>
          </a:xfrm>
        </p:grpSpPr>
        <p:sp>
          <p:nvSpPr>
            <p:cNvPr id="265" name="Google Shape;265;p21"/>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266" name="Google Shape;266;p21"/>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67" name="Shape 267"/>
        <p:cNvGrpSpPr/>
        <p:nvPr/>
      </p:nvGrpSpPr>
      <p:grpSpPr>
        <a:xfrm>
          <a:off x="0" y="0"/>
          <a:ext cx="0" cy="0"/>
          <a:chOff x="0" y="0"/>
          <a:chExt cx="0" cy="0"/>
        </a:xfrm>
      </p:grpSpPr>
      <p:grpSp>
        <p:nvGrpSpPr>
          <p:cNvPr id="268" name="Google Shape;268;p22"/>
          <p:cNvGrpSpPr/>
          <p:nvPr/>
        </p:nvGrpSpPr>
        <p:grpSpPr>
          <a:xfrm>
            <a:off x="346800" y="255600"/>
            <a:ext cx="8450400" cy="4632300"/>
            <a:chOff x="346800" y="255600"/>
            <a:chExt cx="8450400" cy="4632300"/>
          </a:xfrm>
        </p:grpSpPr>
        <p:sp>
          <p:nvSpPr>
            <p:cNvPr id="269" name="Google Shape;269;p22"/>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70" name="Google Shape;270;p22"/>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71" name="Google Shape;271;p22"/>
            <p:cNvGrpSpPr/>
            <p:nvPr/>
          </p:nvGrpSpPr>
          <p:grpSpPr>
            <a:xfrm>
              <a:off x="8111150" y="433000"/>
              <a:ext cx="426200" cy="106500"/>
              <a:chOff x="1739575" y="4109150"/>
              <a:chExt cx="426200" cy="106500"/>
            </a:xfrm>
          </p:grpSpPr>
          <p:sp>
            <p:nvSpPr>
              <p:cNvPr id="272" name="Google Shape;272;p22"/>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73" name="Google Shape;273;p22"/>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74" name="Google Shape;274;p22"/>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75" name="Google Shape;275;p22"/>
          <p:cNvSpPr txBox="1"/>
          <p:nvPr>
            <p:ph idx="1" type="subTitle"/>
          </p:nvPr>
        </p:nvSpPr>
        <p:spPr>
          <a:xfrm>
            <a:off x="712900" y="2014951"/>
            <a:ext cx="25356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6" name="Google Shape;276;p22"/>
          <p:cNvSpPr txBox="1"/>
          <p:nvPr>
            <p:ph idx="2" type="subTitle"/>
          </p:nvPr>
        </p:nvSpPr>
        <p:spPr>
          <a:xfrm>
            <a:off x="3248550" y="2014961"/>
            <a:ext cx="26490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7" name="Google Shape;277;p22"/>
          <p:cNvSpPr txBox="1"/>
          <p:nvPr>
            <p:ph idx="3" type="subTitle"/>
          </p:nvPr>
        </p:nvSpPr>
        <p:spPr>
          <a:xfrm>
            <a:off x="712900" y="3539850"/>
            <a:ext cx="25356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8" name="Google Shape;278;p22"/>
          <p:cNvSpPr txBox="1"/>
          <p:nvPr>
            <p:ph idx="4" type="subTitle"/>
          </p:nvPr>
        </p:nvSpPr>
        <p:spPr>
          <a:xfrm>
            <a:off x="3248562" y="3539852"/>
            <a:ext cx="26490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79" name="Google Shape;279;p22"/>
          <p:cNvSpPr txBox="1"/>
          <p:nvPr>
            <p:ph idx="5" type="subTitle"/>
          </p:nvPr>
        </p:nvSpPr>
        <p:spPr>
          <a:xfrm>
            <a:off x="5895106" y="2014957"/>
            <a:ext cx="25356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0" name="Google Shape;280;p22"/>
          <p:cNvSpPr txBox="1"/>
          <p:nvPr>
            <p:ph idx="6" type="subTitle"/>
          </p:nvPr>
        </p:nvSpPr>
        <p:spPr>
          <a:xfrm>
            <a:off x="5895126" y="3539850"/>
            <a:ext cx="2535600" cy="105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81" name="Google Shape;281;p22"/>
          <p:cNvSpPr txBox="1"/>
          <p:nvPr>
            <p:ph idx="7" type="subTitle"/>
          </p:nvPr>
        </p:nvSpPr>
        <p:spPr>
          <a:xfrm>
            <a:off x="712900" y="1550750"/>
            <a:ext cx="25356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2" name="Google Shape;282;p22"/>
          <p:cNvSpPr txBox="1"/>
          <p:nvPr>
            <p:ph idx="8" type="subTitle"/>
          </p:nvPr>
        </p:nvSpPr>
        <p:spPr>
          <a:xfrm>
            <a:off x="3248548" y="1550750"/>
            <a:ext cx="26466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3" name="Google Shape;283;p22"/>
          <p:cNvSpPr txBox="1"/>
          <p:nvPr>
            <p:ph idx="9" type="subTitle"/>
          </p:nvPr>
        </p:nvSpPr>
        <p:spPr>
          <a:xfrm>
            <a:off x="5895103" y="1550750"/>
            <a:ext cx="25332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4" name="Google Shape;284;p22"/>
          <p:cNvSpPr txBox="1"/>
          <p:nvPr>
            <p:ph idx="13" type="subTitle"/>
          </p:nvPr>
        </p:nvSpPr>
        <p:spPr>
          <a:xfrm>
            <a:off x="712900" y="3078057"/>
            <a:ext cx="25356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5" name="Google Shape;285;p22"/>
          <p:cNvSpPr txBox="1"/>
          <p:nvPr>
            <p:ph idx="14" type="subTitle"/>
          </p:nvPr>
        </p:nvSpPr>
        <p:spPr>
          <a:xfrm>
            <a:off x="3248548" y="3078054"/>
            <a:ext cx="26466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6" name="Google Shape;286;p22"/>
          <p:cNvSpPr txBox="1"/>
          <p:nvPr>
            <p:ph idx="15" type="subTitle"/>
          </p:nvPr>
        </p:nvSpPr>
        <p:spPr>
          <a:xfrm>
            <a:off x="5895101" y="3078050"/>
            <a:ext cx="25356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287" name="Google Shape;287;p22"/>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p:txBody>
      </p:sp>
      <p:grpSp>
        <p:nvGrpSpPr>
          <p:cNvPr id="288" name="Google Shape;288;p22"/>
          <p:cNvGrpSpPr/>
          <p:nvPr/>
        </p:nvGrpSpPr>
        <p:grpSpPr>
          <a:xfrm>
            <a:off x="496925" y="1436601"/>
            <a:ext cx="8150150" cy="3151497"/>
            <a:chOff x="496925" y="1436601"/>
            <a:chExt cx="8150150" cy="3151497"/>
          </a:xfrm>
        </p:grpSpPr>
        <p:sp>
          <p:nvSpPr>
            <p:cNvPr id="289" name="Google Shape;289;p22"/>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290" name="Google Shape;290;p22"/>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91" name="Shape 291"/>
        <p:cNvGrpSpPr/>
        <p:nvPr/>
      </p:nvGrpSpPr>
      <p:grpSpPr>
        <a:xfrm>
          <a:off x="0" y="0"/>
          <a:ext cx="0" cy="0"/>
          <a:chOff x="0" y="0"/>
          <a:chExt cx="0" cy="0"/>
        </a:xfrm>
      </p:grpSpPr>
      <p:grpSp>
        <p:nvGrpSpPr>
          <p:cNvPr id="292" name="Google Shape;292;p23"/>
          <p:cNvGrpSpPr/>
          <p:nvPr/>
        </p:nvGrpSpPr>
        <p:grpSpPr>
          <a:xfrm>
            <a:off x="346800" y="255600"/>
            <a:ext cx="8450400" cy="4632300"/>
            <a:chOff x="346800" y="255600"/>
            <a:chExt cx="8450400" cy="4632300"/>
          </a:xfrm>
        </p:grpSpPr>
        <p:sp>
          <p:nvSpPr>
            <p:cNvPr id="293" name="Google Shape;293;p23"/>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94" name="Google Shape;294;p23"/>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295" name="Google Shape;295;p23"/>
            <p:cNvGrpSpPr/>
            <p:nvPr/>
          </p:nvGrpSpPr>
          <p:grpSpPr>
            <a:xfrm>
              <a:off x="8111150" y="433000"/>
              <a:ext cx="426200" cy="106500"/>
              <a:chOff x="1739575" y="4109150"/>
              <a:chExt cx="426200" cy="106500"/>
            </a:xfrm>
          </p:grpSpPr>
          <p:sp>
            <p:nvSpPr>
              <p:cNvPr id="296" name="Google Shape;296;p23"/>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97" name="Google Shape;297;p23"/>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98" name="Google Shape;298;p23"/>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299" name="Google Shape;299;p23"/>
          <p:cNvSpPr txBox="1"/>
          <p:nvPr>
            <p:ph type="title"/>
          </p:nvPr>
        </p:nvSpPr>
        <p:spPr>
          <a:xfrm>
            <a:off x="2347938" y="75237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0" name="Google Shape;300;p23"/>
          <p:cNvSpPr txBox="1"/>
          <p:nvPr>
            <p:ph idx="1" type="subTitle"/>
          </p:nvPr>
        </p:nvSpPr>
        <p:spPr>
          <a:xfrm>
            <a:off x="1899650" y="2055875"/>
            <a:ext cx="3708900" cy="14688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01" name="Google Shape;301;p23"/>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Open Sans"/>
                <a:ea typeface="Open Sans"/>
                <a:cs typeface="Open Sans"/>
                <a:sym typeface="Open Sans"/>
              </a:rPr>
              <a:t>CREDITS:</a:t>
            </a:r>
            <a:r>
              <a:rPr lang="en" sz="1000">
                <a:solidFill>
                  <a:schemeClr val="dk1"/>
                </a:solidFill>
                <a:latin typeface="Open Sans"/>
                <a:ea typeface="Open Sans"/>
                <a:cs typeface="Open Sans"/>
                <a:sym typeface="Open Sans"/>
              </a:rPr>
              <a:t> This presentation template was created by </a:t>
            </a:r>
            <a:r>
              <a:rPr b="1" lang="en" sz="1000" u="sng">
                <a:solidFill>
                  <a:schemeClr val="hlink"/>
                </a:solidFill>
                <a:latin typeface="Open Sans"/>
                <a:ea typeface="Open Sans"/>
                <a:cs typeface="Open Sans"/>
                <a:sym typeface="Open Sans"/>
                <a:hlinkClick r:id="rId2"/>
              </a:rPr>
              <a:t>Slidesgo</a:t>
            </a:r>
            <a:r>
              <a:rPr lang="en" sz="1000">
                <a:solidFill>
                  <a:schemeClr val="dk1"/>
                </a:solidFill>
                <a:latin typeface="Open Sans"/>
                <a:ea typeface="Open Sans"/>
                <a:cs typeface="Open Sans"/>
                <a:sym typeface="Open Sans"/>
              </a:rPr>
              <a:t>, and includes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r>
              <a:rPr lang="en" sz="1000" u="sng">
                <a:solidFill>
                  <a:schemeClr val="dk1"/>
                </a:solidFill>
                <a:latin typeface="Open Sans"/>
                <a:ea typeface="Open Sans"/>
                <a:cs typeface="Open Sans"/>
                <a:sym typeface="Open Sans"/>
              </a:rPr>
              <a:t> </a:t>
            </a:r>
            <a:endParaRPr b="1" sz="1000" u="sng">
              <a:solidFill>
                <a:schemeClr val="dk1"/>
              </a:solidFill>
              <a:latin typeface="Open Sans"/>
              <a:ea typeface="Open Sans"/>
              <a:cs typeface="Open Sans"/>
              <a:sym typeface="Open Sans"/>
            </a:endParaRPr>
          </a:p>
        </p:txBody>
      </p:sp>
      <p:grpSp>
        <p:nvGrpSpPr>
          <p:cNvPr id="302" name="Google Shape;302;p23"/>
          <p:cNvGrpSpPr/>
          <p:nvPr/>
        </p:nvGrpSpPr>
        <p:grpSpPr>
          <a:xfrm>
            <a:off x="496925" y="1436601"/>
            <a:ext cx="8150150" cy="3151497"/>
            <a:chOff x="496925" y="1436601"/>
            <a:chExt cx="8150150" cy="3151497"/>
          </a:xfrm>
        </p:grpSpPr>
        <p:sp>
          <p:nvSpPr>
            <p:cNvPr id="303" name="Google Shape;303;p23"/>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304" name="Google Shape;304;p23"/>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05" name="Shape 305"/>
        <p:cNvGrpSpPr/>
        <p:nvPr/>
      </p:nvGrpSpPr>
      <p:grpSpPr>
        <a:xfrm>
          <a:off x="0" y="0"/>
          <a:ext cx="0" cy="0"/>
          <a:chOff x="0" y="0"/>
          <a:chExt cx="0" cy="0"/>
        </a:xfrm>
      </p:grpSpPr>
      <p:grpSp>
        <p:nvGrpSpPr>
          <p:cNvPr id="306" name="Google Shape;306;p24"/>
          <p:cNvGrpSpPr/>
          <p:nvPr/>
        </p:nvGrpSpPr>
        <p:grpSpPr>
          <a:xfrm>
            <a:off x="346800" y="255600"/>
            <a:ext cx="8450400" cy="4632300"/>
            <a:chOff x="346800" y="255600"/>
            <a:chExt cx="8450400" cy="4632300"/>
          </a:xfrm>
        </p:grpSpPr>
        <p:sp>
          <p:nvSpPr>
            <p:cNvPr id="307" name="Google Shape;307;p24"/>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08" name="Google Shape;308;p24"/>
            <p:cNvSpPr/>
            <p:nvPr/>
          </p:nvSpPr>
          <p:spPr>
            <a:xfrm>
              <a:off x="346800" y="255600"/>
              <a:ext cx="8450400" cy="426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309" name="Google Shape;309;p24"/>
            <p:cNvGrpSpPr/>
            <p:nvPr/>
          </p:nvGrpSpPr>
          <p:grpSpPr>
            <a:xfrm>
              <a:off x="8111150" y="433000"/>
              <a:ext cx="426200" cy="106500"/>
              <a:chOff x="1739575" y="4109150"/>
              <a:chExt cx="426200" cy="106500"/>
            </a:xfrm>
          </p:grpSpPr>
          <p:sp>
            <p:nvSpPr>
              <p:cNvPr id="310" name="Google Shape;310;p24"/>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11" name="Google Shape;311;p24"/>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12" name="Google Shape;312;p24"/>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grpSp>
        <p:nvGrpSpPr>
          <p:cNvPr id="313" name="Google Shape;313;p24"/>
          <p:cNvGrpSpPr/>
          <p:nvPr/>
        </p:nvGrpSpPr>
        <p:grpSpPr>
          <a:xfrm>
            <a:off x="496925" y="1007751"/>
            <a:ext cx="8150150" cy="3215250"/>
            <a:chOff x="496925" y="1007751"/>
            <a:chExt cx="8150150" cy="3215250"/>
          </a:xfrm>
        </p:grpSpPr>
        <p:sp>
          <p:nvSpPr>
            <p:cNvPr id="314" name="Google Shape;314;p24"/>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315" name="Google Shape;315;p24"/>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16" name="Shape 316"/>
        <p:cNvGrpSpPr/>
        <p:nvPr/>
      </p:nvGrpSpPr>
      <p:grpSpPr>
        <a:xfrm>
          <a:off x="0" y="0"/>
          <a:ext cx="0" cy="0"/>
          <a:chOff x="0" y="0"/>
          <a:chExt cx="0" cy="0"/>
        </a:xfrm>
      </p:grpSpPr>
      <p:grpSp>
        <p:nvGrpSpPr>
          <p:cNvPr id="317" name="Google Shape;317;p25"/>
          <p:cNvGrpSpPr/>
          <p:nvPr/>
        </p:nvGrpSpPr>
        <p:grpSpPr>
          <a:xfrm>
            <a:off x="346800" y="255600"/>
            <a:ext cx="8450400" cy="4632300"/>
            <a:chOff x="346800" y="255600"/>
            <a:chExt cx="8450400" cy="4632300"/>
          </a:xfrm>
        </p:grpSpPr>
        <p:sp>
          <p:nvSpPr>
            <p:cNvPr id="318" name="Google Shape;318;p25"/>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19" name="Google Shape;319;p25"/>
            <p:cNvSpPr/>
            <p:nvPr/>
          </p:nvSpPr>
          <p:spPr>
            <a:xfrm>
              <a:off x="346800" y="255600"/>
              <a:ext cx="8450400" cy="426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320" name="Google Shape;320;p25"/>
            <p:cNvGrpSpPr/>
            <p:nvPr/>
          </p:nvGrpSpPr>
          <p:grpSpPr>
            <a:xfrm>
              <a:off x="8111150" y="433000"/>
              <a:ext cx="426200" cy="106500"/>
              <a:chOff x="1739575" y="4109150"/>
              <a:chExt cx="426200" cy="106500"/>
            </a:xfrm>
          </p:grpSpPr>
          <p:sp>
            <p:nvSpPr>
              <p:cNvPr id="321" name="Google Shape;321;p25"/>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22" name="Google Shape;322;p25"/>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23" name="Google Shape;323;p25"/>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grpSp>
        <p:nvGrpSpPr>
          <p:cNvPr id="324" name="Google Shape;324;p25"/>
          <p:cNvGrpSpPr/>
          <p:nvPr/>
        </p:nvGrpSpPr>
        <p:grpSpPr>
          <a:xfrm>
            <a:off x="496925" y="1436601"/>
            <a:ext cx="8150150" cy="3151497"/>
            <a:chOff x="496925" y="1436601"/>
            <a:chExt cx="8150150" cy="3151497"/>
          </a:xfrm>
        </p:grpSpPr>
        <p:sp>
          <p:nvSpPr>
            <p:cNvPr id="325" name="Google Shape;325;p25"/>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326" name="Google Shape;326;p25"/>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5" name="Shape 35"/>
        <p:cNvGrpSpPr/>
        <p:nvPr/>
      </p:nvGrpSpPr>
      <p:grpSpPr>
        <a:xfrm>
          <a:off x="0" y="0"/>
          <a:ext cx="0" cy="0"/>
          <a:chOff x="0" y="0"/>
          <a:chExt cx="0" cy="0"/>
        </a:xfrm>
      </p:grpSpPr>
      <p:grpSp>
        <p:nvGrpSpPr>
          <p:cNvPr id="36" name="Google Shape;36;p4"/>
          <p:cNvGrpSpPr/>
          <p:nvPr/>
        </p:nvGrpSpPr>
        <p:grpSpPr>
          <a:xfrm>
            <a:off x="346800" y="255600"/>
            <a:ext cx="8450400" cy="4632300"/>
            <a:chOff x="346800" y="255600"/>
            <a:chExt cx="8450400" cy="4632300"/>
          </a:xfrm>
        </p:grpSpPr>
        <p:sp>
          <p:nvSpPr>
            <p:cNvPr id="37" name="Google Shape;37;p4"/>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8" name="Google Shape;38;p4"/>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39" name="Google Shape;39;p4"/>
            <p:cNvGrpSpPr/>
            <p:nvPr/>
          </p:nvGrpSpPr>
          <p:grpSpPr>
            <a:xfrm>
              <a:off x="8111150" y="433000"/>
              <a:ext cx="426200" cy="106500"/>
              <a:chOff x="1739575" y="4109150"/>
              <a:chExt cx="426200" cy="106500"/>
            </a:xfrm>
          </p:grpSpPr>
          <p:sp>
            <p:nvSpPr>
              <p:cNvPr id="40" name="Google Shape;40;p4"/>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1" name="Google Shape;41;p4"/>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2" name="Google Shape;42;p4"/>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43" name="Google Shape;43;p4"/>
          <p:cNvSpPr txBox="1"/>
          <p:nvPr>
            <p:ph idx="1" type="body"/>
          </p:nvPr>
        </p:nvSpPr>
        <p:spPr>
          <a:xfrm>
            <a:off x="720000" y="1400099"/>
            <a:ext cx="7704000" cy="399000"/>
          </a:xfrm>
          <a:prstGeom prst="rect">
            <a:avLst/>
          </a:prstGeom>
        </p:spPr>
        <p:txBody>
          <a:bodyPr anchorCtr="0" anchor="t" bIns="91425" lIns="91425" spcFirstLastPara="1" rIns="91425" wrap="square" tIns="91425">
            <a:noAutofit/>
          </a:bodyPr>
          <a:lstStyle>
            <a:lvl1pPr indent="-304800" lvl="0" marL="457200" rtl="0" algn="ctr">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44" name="Google Shape;44;p4"/>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5" name="Google Shape;45;p4"/>
          <p:cNvGrpSpPr/>
          <p:nvPr/>
        </p:nvGrpSpPr>
        <p:grpSpPr>
          <a:xfrm>
            <a:off x="496925" y="1436601"/>
            <a:ext cx="8150150" cy="3151497"/>
            <a:chOff x="496925" y="1436601"/>
            <a:chExt cx="8150150" cy="3151497"/>
          </a:xfrm>
        </p:grpSpPr>
        <p:sp>
          <p:nvSpPr>
            <p:cNvPr id="46" name="Google Shape;46;p4"/>
            <p:cNvSpPr txBox="1"/>
            <p:nvPr/>
          </p:nvSpPr>
          <p:spPr>
            <a:xfrm>
              <a:off x="8430775" y="2030298"/>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1010010010110111</a:t>
              </a:r>
              <a:endParaRPr sz="1000">
                <a:solidFill>
                  <a:schemeClr val="dk1"/>
                </a:solidFill>
                <a:latin typeface="Open Sans"/>
                <a:ea typeface="Open Sans"/>
                <a:cs typeface="Open Sans"/>
                <a:sym typeface="Open Sans"/>
              </a:endParaRPr>
            </a:p>
          </p:txBody>
        </p:sp>
        <p:sp>
          <p:nvSpPr>
            <p:cNvPr id="47" name="Google Shape;47;p4"/>
            <p:cNvSpPr txBox="1"/>
            <p:nvPr/>
          </p:nvSpPr>
          <p:spPr>
            <a:xfrm>
              <a:off x="496925" y="14366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1001010100101010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346800" y="255600"/>
            <a:ext cx="8450400" cy="4632300"/>
            <a:chOff x="346800" y="255600"/>
            <a:chExt cx="8450400" cy="4632300"/>
          </a:xfrm>
        </p:grpSpPr>
        <p:sp>
          <p:nvSpPr>
            <p:cNvPr id="50" name="Google Shape;50;p5"/>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1" name="Google Shape;51;p5"/>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52" name="Google Shape;52;p5"/>
            <p:cNvGrpSpPr/>
            <p:nvPr/>
          </p:nvGrpSpPr>
          <p:grpSpPr>
            <a:xfrm>
              <a:off x="8111150" y="433000"/>
              <a:ext cx="426200" cy="106500"/>
              <a:chOff x="1739575" y="4109150"/>
              <a:chExt cx="426200" cy="106500"/>
            </a:xfrm>
          </p:grpSpPr>
          <p:sp>
            <p:nvSpPr>
              <p:cNvPr id="53" name="Google Shape;53;p5"/>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4" name="Google Shape;54;p5"/>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5" name="Google Shape;55;p5"/>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56" name="Google Shape;56;p5"/>
          <p:cNvSpPr txBox="1"/>
          <p:nvPr>
            <p:ph idx="1" type="subTitle"/>
          </p:nvPr>
        </p:nvSpPr>
        <p:spPr>
          <a:xfrm>
            <a:off x="5017188" y="2650350"/>
            <a:ext cx="26958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 name="Google Shape;57;p5"/>
          <p:cNvSpPr txBox="1"/>
          <p:nvPr>
            <p:ph idx="2" type="subTitle"/>
          </p:nvPr>
        </p:nvSpPr>
        <p:spPr>
          <a:xfrm>
            <a:off x="1431012" y="2650356"/>
            <a:ext cx="2695800" cy="175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8" name="Google Shape;58;p5"/>
          <p:cNvSpPr txBox="1"/>
          <p:nvPr>
            <p:ph idx="3" type="subTitle"/>
          </p:nvPr>
        </p:nvSpPr>
        <p:spPr>
          <a:xfrm>
            <a:off x="1431000" y="2163425"/>
            <a:ext cx="2695800" cy="472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59" name="Google Shape;59;p5"/>
          <p:cNvSpPr txBox="1"/>
          <p:nvPr>
            <p:ph idx="4" type="subTitle"/>
          </p:nvPr>
        </p:nvSpPr>
        <p:spPr>
          <a:xfrm>
            <a:off x="5017175" y="2163425"/>
            <a:ext cx="2695800" cy="472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Aldrich"/>
              <a:buNone/>
              <a:defRPr b="1" sz="2000">
                <a:solidFill>
                  <a:schemeClr val="dk1"/>
                </a:solidFill>
                <a:latin typeface="Aldrich"/>
                <a:ea typeface="Aldrich"/>
                <a:cs typeface="Aldrich"/>
                <a:sym typeface="Aldrich"/>
              </a:defRPr>
            </a:lvl1pPr>
            <a:lvl2pPr lvl="1" rtl="0" algn="ctr">
              <a:lnSpc>
                <a:spcPct val="100000"/>
              </a:lnSpc>
              <a:spcBef>
                <a:spcPts val="0"/>
              </a:spcBef>
              <a:spcAft>
                <a:spcPts val="0"/>
              </a:spcAft>
              <a:buSzPts val="2400"/>
              <a:buFont typeface="Aldrich"/>
              <a:buNone/>
              <a:defRPr b="1" sz="2400">
                <a:latin typeface="Aldrich"/>
                <a:ea typeface="Aldrich"/>
                <a:cs typeface="Aldrich"/>
                <a:sym typeface="Aldrich"/>
              </a:defRPr>
            </a:lvl2pPr>
            <a:lvl3pPr lvl="2" rtl="0" algn="ctr">
              <a:lnSpc>
                <a:spcPct val="100000"/>
              </a:lnSpc>
              <a:spcBef>
                <a:spcPts val="0"/>
              </a:spcBef>
              <a:spcAft>
                <a:spcPts val="0"/>
              </a:spcAft>
              <a:buSzPts val="2400"/>
              <a:buFont typeface="Aldrich"/>
              <a:buNone/>
              <a:defRPr b="1" sz="2400">
                <a:latin typeface="Aldrich"/>
                <a:ea typeface="Aldrich"/>
                <a:cs typeface="Aldrich"/>
                <a:sym typeface="Aldrich"/>
              </a:defRPr>
            </a:lvl3pPr>
            <a:lvl4pPr lvl="3" rtl="0" algn="ctr">
              <a:lnSpc>
                <a:spcPct val="100000"/>
              </a:lnSpc>
              <a:spcBef>
                <a:spcPts val="0"/>
              </a:spcBef>
              <a:spcAft>
                <a:spcPts val="0"/>
              </a:spcAft>
              <a:buSzPts val="2400"/>
              <a:buFont typeface="Aldrich"/>
              <a:buNone/>
              <a:defRPr b="1" sz="2400">
                <a:latin typeface="Aldrich"/>
                <a:ea typeface="Aldrich"/>
                <a:cs typeface="Aldrich"/>
                <a:sym typeface="Aldrich"/>
              </a:defRPr>
            </a:lvl4pPr>
            <a:lvl5pPr lvl="4" rtl="0" algn="ctr">
              <a:lnSpc>
                <a:spcPct val="100000"/>
              </a:lnSpc>
              <a:spcBef>
                <a:spcPts val="0"/>
              </a:spcBef>
              <a:spcAft>
                <a:spcPts val="0"/>
              </a:spcAft>
              <a:buSzPts val="2400"/>
              <a:buFont typeface="Aldrich"/>
              <a:buNone/>
              <a:defRPr b="1" sz="2400">
                <a:latin typeface="Aldrich"/>
                <a:ea typeface="Aldrich"/>
                <a:cs typeface="Aldrich"/>
                <a:sym typeface="Aldrich"/>
              </a:defRPr>
            </a:lvl5pPr>
            <a:lvl6pPr lvl="5" rtl="0" algn="ctr">
              <a:lnSpc>
                <a:spcPct val="100000"/>
              </a:lnSpc>
              <a:spcBef>
                <a:spcPts val="0"/>
              </a:spcBef>
              <a:spcAft>
                <a:spcPts val="0"/>
              </a:spcAft>
              <a:buSzPts val="2400"/>
              <a:buFont typeface="Aldrich"/>
              <a:buNone/>
              <a:defRPr b="1" sz="2400">
                <a:latin typeface="Aldrich"/>
                <a:ea typeface="Aldrich"/>
                <a:cs typeface="Aldrich"/>
                <a:sym typeface="Aldrich"/>
              </a:defRPr>
            </a:lvl6pPr>
            <a:lvl7pPr lvl="6" rtl="0" algn="ctr">
              <a:lnSpc>
                <a:spcPct val="100000"/>
              </a:lnSpc>
              <a:spcBef>
                <a:spcPts val="0"/>
              </a:spcBef>
              <a:spcAft>
                <a:spcPts val="0"/>
              </a:spcAft>
              <a:buSzPts val="2400"/>
              <a:buFont typeface="Aldrich"/>
              <a:buNone/>
              <a:defRPr b="1" sz="2400">
                <a:latin typeface="Aldrich"/>
                <a:ea typeface="Aldrich"/>
                <a:cs typeface="Aldrich"/>
                <a:sym typeface="Aldrich"/>
              </a:defRPr>
            </a:lvl7pPr>
            <a:lvl8pPr lvl="7" rtl="0" algn="ctr">
              <a:lnSpc>
                <a:spcPct val="100000"/>
              </a:lnSpc>
              <a:spcBef>
                <a:spcPts val="0"/>
              </a:spcBef>
              <a:spcAft>
                <a:spcPts val="0"/>
              </a:spcAft>
              <a:buSzPts val="2400"/>
              <a:buFont typeface="Aldrich"/>
              <a:buNone/>
              <a:defRPr b="1" sz="2400">
                <a:latin typeface="Aldrich"/>
                <a:ea typeface="Aldrich"/>
                <a:cs typeface="Aldrich"/>
                <a:sym typeface="Aldrich"/>
              </a:defRPr>
            </a:lvl8pPr>
            <a:lvl9pPr lvl="8" rtl="0" algn="ctr">
              <a:lnSpc>
                <a:spcPct val="100000"/>
              </a:lnSpc>
              <a:spcBef>
                <a:spcPts val="0"/>
              </a:spcBef>
              <a:spcAft>
                <a:spcPts val="0"/>
              </a:spcAft>
              <a:buSzPts val="2400"/>
              <a:buFont typeface="Aldrich"/>
              <a:buNone/>
              <a:defRPr b="1" sz="2400">
                <a:latin typeface="Aldrich"/>
                <a:ea typeface="Aldrich"/>
                <a:cs typeface="Aldrich"/>
                <a:sym typeface="Aldrich"/>
              </a:defRPr>
            </a:lvl9pPr>
          </a:lstStyle>
          <a:p/>
        </p:txBody>
      </p:sp>
      <p:sp>
        <p:nvSpPr>
          <p:cNvPr id="60" name="Google Shape;60;p5"/>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Font typeface="Aldrich"/>
              <a:buNone/>
              <a:defRPr>
                <a:latin typeface="Aldrich"/>
                <a:ea typeface="Aldrich"/>
                <a:cs typeface="Aldrich"/>
                <a:sym typeface="Aldrich"/>
              </a:defRPr>
            </a:lvl2pPr>
            <a:lvl3pPr lvl="2" rtl="0">
              <a:spcBef>
                <a:spcPts val="0"/>
              </a:spcBef>
              <a:spcAft>
                <a:spcPts val="0"/>
              </a:spcAft>
              <a:buSzPts val="3000"/>
              <a:buFont typeface="Aldrich"/>
              <a:buNone/>
              <a:defRPr>
                <a:latin typeface="Aldrich"/>
                <a:ea typeface="Aldrich"/>
                <a:cs typeface="Aldrich"/>
                <a:sym typeface="Aldrich"/>
              </a:defRPr>
            </a:lvl3pPr>
            <a:lvl4pPr lvl="3" rtl="0">
              <a:spcBef>
                <a:spcPts val="0"/>
              </a:spcBef>
              <a:spcAft>
                <a:spcPts val="0"/>
              </a:spcAft>
              <a:buSzPts val="3000"/>
              <a:buFont typeface="Aldrich"/>
              <a:buNone/>
              <a:defRPr>
                <a:latin typeface="Aldrich"/>
                <a:ea typeface="Aldrich"/>
                <a:cs typeface="Aldrich"/>
                <a:sym typeface="Aldrich"/>
              </a:defRPr>
            </a:lvl4pPr>
            <a:lvl5pPr lvl="4" rtl="0">
              <a:spcBef>
                <a:spcPts val="0"/>
              </a:spcBef>
              <a:spcAft>
                <a:spcPts val="0"/>
              </a:spcAft>
              <a:buSzPts val="3000"/>
              <a:buFont typeface="Aldrich"/>
              <a:buNone/>
              <a:defRPr>
                <a:latin typeface="Aldrich"/>
                <a:ea typeface="Aldrich"/>
                <a:cs typeface="Aldrich"/>
                <a:sym typeface="Aldrich"/>
              </a:defRPr>
            </a:lvl5pPr>
            <a:lvl6pPr lvl="5" rtl="0">
              <a:spcBef>
                <a:spcPts val="0"/>
              </a:spcBef>
              <a:spcAft>
                <a:spcPts val="0"/>
              </a:spcAft>
              <a:buSzPts val="3000"/>
              <a:buFont typeface="Aldrich"/>
              <a:buNone/>
              <a:defRPr>
                <a:latin typeface="Aldrich"/>
                <a:ea typeface="Aldrich"/>
                <a:cs typeface="Aldrich"/>
                <a:sym typeface="Aldrich"/>
              </a:defRPr>
            </a:lvl6pPr>
            <a:lvl7pPr lvl="6" rtl="0">
              <a:spcBef>
                <a:spcPts val="0"/>
              </a:spcBef>
              <a:spcAft>
                <a:spcPts val="0"/>
              </a:spcAft>
              <a:buSzPts val="3000"/>
              <a:buFont typeface="Aldrich"/>
              <a:buNone/>
              <a:defRPr>
                <a:latin typeface="Aldrich"/>
                <a:ea typeface="Aldrich"/>
                <a:cs typeface="Aldrich"/>
                <a:sym typeface="Aldrich"/>
              </a:defRPr>
            </a:lvl7pPr>
            <a:lvl8pPr lvl="7" rtl="0">
              <a:spcBef>
                <a:spcPts val="0"/>
              </a:spcBef>
              <a:spcAft>
                <a:spcPts val="0"/>
              </a:spcAft>
              <a:buSzPts val="3000"/>
              <a:buFont typeface="Aldrich"/>
              <a:buNone/>
              <a:defRPr>
                <a:latin typeface="Aldrich"/>
                <a:ea typeface="Aldrich"/>
                <a:cs typeface="Aldrich"/>
                <a:sym typeface="Aldrich"/>
              </a:defRPr>
            </a:lvl8pPr>
            <a:lvl9pPr lvl="8" rtl="0">
              <a:spcBef>
                <a:spcPts val="0"/>
              </a:spcBef>
              <a:spcAft>
                <a:spcPts val="0"/>
              </a:spcAft>
              <a:buSzPts val="3000"/>
              <a:buFont typeface="Aldrich"/>
              <a:buNone/>
              <a:defRPr>
                <a:latin typeface="Aldrich"/>
                <a:ea typeface="Aldrich"/>
                <a:cs typeface="Aldrich"/>
                <a:sym typeface="Aldrich"/>
              </a:defRPr>
            </a:lvl9pPr>
          </a:lstStyle>
          <a:p/>
        </p:txBody>
      </p:sp>
      <p:grpSp>
        <p:nvGrpSpPr>
          <p:cNvPr id="61" name="Google Shape;61;p5"/>
          <p:cNvGrpSpPr/>
          <p:nvPr/>
        </p:nvGrpSpPr>
        <p:grpSpPr>
          <a:xfrm>
            <a:off x="496925" y="1007751"/>
            <a:ext cx="8150150" cy="3215250"/>
            <a:chOff x="496925" y="1007751"/>
            <a:chExt cx="8150150" cy="3215250"/>
          </a:xfrm>
        </p:grpSpPr>
        <p:sp>
          <p:nvSpPr>
            <p:cNvPr id="62" name="Google Shape;62;p5"/>
            <p:cNvSpPr txBox="1"/>
            <p:nvPr/>
          </p:nvSpPr>
          <p:spPr>
            <a:xfrm>
              <a:off x="8430775" y="10077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1100101010101110</a:t>
              </a:r>
              <a:endParaRPr sz="1000">
                <a:solidFill>
                  <a:schemeClr val="dk1"/>
                </a:solidFill>
                <a:latin typeface="Open Sans"/>
                <a:ea typeface="Open Sans"/>
                <a:cs typeface="Open Sans"/>
                <a:sym typeface="Open Sans"/>
              </a:endParaRPr>
            </a:p>
          </p:txBody>
        </p:sp>
        <p:sp>
          <p:nvSpPr>
            <p:cNvPr id="63" name="Google Shape;63;p5"/>
            <p:cNvSpPr txBox="1"/>
            <p:nvPr/>
          </p:nvSpPr>
          <p:spPr>
            <a:xfrm>
              <a:off x="496925" y="1665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101010111000111</a:t>
              </a:r>
              <a:endParaRPr sz="1000">
                <a:solidFill>
                  <a:schemeClr val="dk1"/>
                </a:solidFill>
                <a:latin typeface="Open Sans"/>
                <a:ea typeface="Open Sans"/>
                <a:cs typeface="Open Sans"/>
                <a:sym typeface="Open Sans"/>
              </a:endParaRPr>
            </a:p>
            <a:p>
              <a:pPr indent="0" lvl="0" marL="0" rtl="0" algn="ctr">
                <a:spcBef>
                  <a:spcPts val="0"/>
                </a:spcBef>
                <a:spcAft>
                  <a:spcPts val="0"/>
                </a:spcAft>
                <a:buNone/>
              </a:pPr>
              <a:r>
                <a:rPr lang="en" sz="1000">
                  <a:solidFill>
                    <a:schemeClr val="dk1"/>
                  </a:solidFill>
                  <a:latin typeface="Open Sans"/>
                  <a:ea typeface="Open Sans"/>
                  <a:cs typeface="Open Sans"/>
                  <a:sym typeface="Open Sans"/>
                </a:rPr>
                <a:t>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 name="Shape 64"/>
        <p:cNvGrpSpPr/>
        <p:nvPr/>
      </p:nvGrpSpPr>
      <p:grpSpPr>
        <a:xfrm>
          <a:off x="0" y="0"/>
          <a:ext cx="0" cy="0"/>
          <a:chOff x="0" y="0"/>
          <a:chExt cx="0" cy="0"/>
        </a:xfrm>
      </p:grpSpPr>
      <p:grpSp>
        <p:nvGrpSpPr>
          <p:cNvPr id="65" name="Google Shape;65;p6"/>
          <p:cNvGrpSpPr/>
          <p:nvPr/>
        </p:nvGrpSpPr>
        <p:grpSpPr>
          <a:xfrm>
            <a:off x="346800" y="255600"/>
            <a:ext cx="8450400" cy="4632300"/>
            <a:chOff x="346800" y="255600"/>
            <a:chExt cx="8450400" cy="4632300"/>
          </a:xfrm>
        </p:grpSpPr>
        <p:sp>
          <p:nvSpPr>
            <p:cNvPr id="66" name="Google Shape;66;p6"/>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7" name="Google Shape;67;p6"/>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68" name="Google Shape;68;p6"/>
            <p:cNvGrpSpPr/>
            <p:nvPr/>
          </p:nvGrpSpPr>
          <p:grpSpPr>
            <a:xfrm>
              <a:off x="8111150" y="433000"/>
              <a:ext cx="426200" cy="106500"/>
              <a:chOff x="1739575" y="4109150"/>
              <a:chExt cx="426200" cy="106500"/>
            </a:xfrm>
          </p:grpSpPr>
          <p:sp>
            <p:nvSpPr>
              <p:cNvPr id="69" name="Google Shape;69;p6"/>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0" name="Google Shape;70;p6"/>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1" name="Google Shape;71;p6"/>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72" name="Google Shape;72;p6"/>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3" name="Google Shape;73;p6"/>
          <p:cNvGrpSpPr/>
          <p:nvPr/>
        </p:nvGrpSpPr>
        <p:grpSpPr>
          <a:xfrm>
            <a:off x="496925" y="855351"/>
            <a:ext cx="8150150" cy="3748650"/>
            <a:chOff x="496925" y="855351"/>
            <a:chExt cx="8150150" cy="3748650"/>
          </a:xfrm>
        </p:grpSpPr>
        <p:sp>
          <p:nvSpPr>
            <p:cNvPr id="74" name="Google Shape;74;p6"/>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75" name="Google Shape;75;p6"/>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grpSp>
        <p:nvGrpSpPr>
          <p:cNvPr id="77" name="Google Shape;77;p7"/>
          <p:cNvGrpSpPr/>
          <p:nvPr/>
        </p:nvGrpSpPr>
        <p:grpSpPr>
          <a:xfrm>
            <a:off x="346800" y="255600"/>
            <a:ext cx="8450400" cy="4632300"/>
            <a:chOff x="346800" y="255600"/>
            <a:chExt cx="8450400" cy="4632300"/>
          </a:xfrm>
        </p:grpSpPr>
        <p:sp>
          <p:nvSpPr>
            <p:cNvPr id="78" name="Google Shape;78;p7"/>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9" name="Google Shape;79;p7"/>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80" name="Google Shape;80;p7"/>
            <p:cNvGrpSpPr/>
            <p:nvPr/>
          </p:nvGrpSpPr>
          <p:grpSpPr>
            <a:xfrm>
              <a:off x="8111150" y="433000"/>
              <a:ext cx="426200" cy="106500"/>
              <a:chOff x="1739575" y="4109150"/>
              <a:chExt cx="426200" cy="106500"/>
            </a:xfrm>
          </p:grpSpPr>
          <p:sp>
            <p:nvSpPr>
              <p:cNvPr id="81" name="Google Shape;81;p7"/>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82" name="Google Shape;82;p7"/>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83" name="Google Shape;83;p7"/>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84" name="Google Shape;84;p7"/>
          <p:cNvSpPr txBox="1"/>
          <p:nvPr>
            <p:ph type="title"/>
          </p:nvPr>
        </p:nvSpPr>
        <p:spPr>
          <a:xfrm>
            <a:off x="713225" y="885888"/>
            <a:ext cx="4294800" cy="10020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7"/>
          <p:cNvSpPr txBox="1"/>
          <p:nvPr>
            <p:ph idx="1" type="subTitle"/>
          </p:nvPr>
        </p:nvSpPr>
        <p:spPr>
          <a:xfrm>
            <a:off x="713225" y="1887913"/>
            <a:ext cx="4294800" cy="267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1600"/>
              </a:spcBef>
              <a:spcAft>
                <a:spcPts val="0"/>
              </a:spcAft>
              <a:buClr>
                <a:srgbClr val="E76A28"/>
              </a:buClr>
              <a:buSzPts val="1200"/>
              <a:buChar char="■"/>
              <a:defRPr/>
            </a:lvl3pPr>
            <a:lvl4pPr lvl="3" rtl="0" algn="ctr">
              <a:lnSpc>
                <a:spcPct val="100000"/>
              </a:lnSpc>
              <a:spcBef>
                <a:spcPts val="1600"/>
              </a:spcBef>
              <a:spcAft>
                <a:spcPts val="0"/>
              </a:spcAft>
              <a:buClr>
                <a:srgbClr val="E76A28"/>
              </a:buClr>
              <a:buSzPts val="1200"/>
              <a:buChar char="●"/>
              <a:defRPr/>
            </a:lvl4pPr>
            <a:lvl5pPr lvl="4" rtl="0" algn="ctr">
              <a:lnSpc>
                <a:spcPct val="100000"/>
              </a:lnSpc>
              <a:spcBef>
                <a:spcPts val="1600"/>
              </a:spcBef>
              <a:spcAft>
                <a:spcPts val="0"/>
              </a:spcAft>
              <a:buClr>
                <a:srgbClr val="E76A28"/>
              </a:buClr>
              <a:buSzPts val="1200"/>
              <a:buChar char="○"/>
              <a:defRPr/>
            </a:lvl5pPr>
            <a:lvl6pPr lvl="5" rtl="0" algn="ctr">
              <a:lnSpc>
                <a:spcPct val="100000"/>
              </a:lnSpc>
              <a:spcBef>
                <a:spcPts val="1600"/>
              </a:spcBef>
              <a:spcAft>
                <a:spcPts val="0"/>
              </a:spcAft>
              <a:buClr>
                <a:srgbClr val="999999"/>
              </a:buClr>
              <a:buSzPts val="1200"/>
              <a:buChar char="■"/>
              <a:defRPr/>
            </a:lvl6pPr>
            <a:lvl7pPr lvl="6" rtl="0" algn="ctr">
              <a:lnSpc>
                <a:spcPct val="100000"/>
              </a:lnSpc>
              <a:spcBef>
                <a:spcPts val="1600"/>
              </a:spcBef>
              <a:spcAft>
                <a:spcPts val="0"/>
              </a:spcAft>
              <a:buClr>
                <a:srgbClr val="999999"/>
              </a:buClr>
              <a:buSzPts val="1200"/>
              <a:buChar char="●"/>
              <a:defRPr/>
            </a:lvl7pPr>
            <a:lvl8pPr lvl="7" rtl="0" algn="ctr">
              <a:lnSpc>
                <a:spcPct val="100000"/>
              </a:lnSpc>
              <a:spcBef>
                <a:spcPts val="1600"/>
              </a:spcBef>
              <a:spcAft>
                <a:spcPts val="0"/>
              </a:spcAft>
              <a:buClr>
                <a:srgbClr val="999999"/>
              </a:buClr>
              <a:buSzPts val="1200"/>
              <a:buChar char="○"/>
              <a:defRPr/>
            </a:lvl8pPr>
            <a:lvl9pPr lvl="8" rtl="0" algn="ctr">
              <a:lnSpc>
                <a:spcPct val="100000"/>
              </a:lnSpc>
              <a:spcBef>
                <a:spcPts val="1600"/>
              </a:spcBef>
              <a:spcAft>
                <a:spcPts val="1600"/>
              </a:spcAft>
              <a:buClr>
                <a:srgbClr val="999999"/>
              </a:buClr>
              <a:buSzPts val="1200"/>
              <a:buChar char="■"/>
              <a:defRPr/>
            </a:lvl9pPr>
          </a:lstStyle>
          <a:p/>
        </p:txBody>
      </p:sp>
      <p:sp>
        <p:nvSpPr>
          <p:cNvPr id="86" name="Google Shape;86;p7"/>
          <p:cNvSpPr/>
          <p:nvPr>
            <p:ph idx="2" type="pic"/>
          </p:nvPr>
        </p:nvSpPr>
        <p:spPr>
          <a:xfrm>
            <a:off x="5237825" y="1001375"/>
            <a:ext cx="2818200" cy="3295800"/>
          </a:xfrm>
          <a:prstGeom prst="rect">
            <a:avLst/>
          </a:prstGeom>
          <a:noFill/>
          <a:ln cap="flat" cmpd="sng" w="9525">
            <a:solidFill>
              <a:schemeClr val="dk1"/>
            </a:solidFill>
            <a:prstDash val="solid"/>
            <a:round/>
            <a:headEnd len="sm" w="sm" type="none"/>
            <a:tailEnd len="sm" w="sm" type="none"/>
          </a:ln>
        </p:spPr>
      </p:sp>
      <p:grpSp>
        <p:nvGrpSpPr>
          <p:cNvPr id="87" name="Google Shape;87;p7"/>
          <p:cNvGrpSpPr/>
          <p:nvPr/>
        </p:nvGrpSpPr>
        <p:grpSpPr>
          <a:xfrm>
            <a:off x="496925" y="855351"/>
            <a:ext cx="8150150" cy="3748650"/>
            <a:chOff x="496925" y="855351"/>
            <a:chExt cx="8150150" cy="3748650"/>
          </a:xfrm>
        </p:grpSpPr>
        <p:sp>
          <p:nvSpPr>
            <p:cNvPr id="88" name="Google Shape;88;p7"/>
            <p:cNvSpPr txBox="1"/>
            <p:nvPr/>
          </p:nvSpPr>
          <p:spPr>
            <a:xfrm>
              <a:off x="8430775" y="85535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1010010101001010</a:t>
              </a:r>
              <a:endParaRPr sz="1000">
                <a:solidFill>
                  <a:schemeClr val="dk1"/>
                </a:solidFill>
                <a:latin typeface="Open Sans"/>
                <a:ea typeface="Open Sans"/>
                <a:cs typeface="Open Sans"/>
                <a:sym typeface="Open Sans"/>
              </a:endParaRPr>
            </a:p>
          </p:txBody>
        </p:sp>
        <p:sp>
          <p:nvSpPr>
            <p:cNvPr id="89" name="Google Shape;89;p7"/>
            <p:cNvSpPr txBox="1"/>
            <p:nvPr/>
          </p:nvSpPr>
          <p:spPr>
            <a:xfrm>
              <a:off x="496925" y="2046201"/>
              <a:ext cx="216300" cy="255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Open Sans"/>
                  <a:ea typeface="Open Sans"/>
                  <a:cs typeface="Open Sans"/>
                  <a:sym typeface="Open Sans"/>
                </a:rPr>
                <a:t>1001010101010100</a:t>
              </a:r>
              <a:endParaRPr sz="1000">
                <a:solidFill>
                  <a:schemeClr val="dk1"/>
                </a:solidFill>
                <a:latin typeface="Open Sans"/>
                <a:ea typeface="Open Sans"/>
                <a:cs typeface="Open Sans"/>
                <a:sym typeface="Open Sans"/>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0" name="Shape 90"/>
        <p:cNvGrpSpPr/>
        <p:nvPr/>
      </p:nvGrpSpPr>
      <p:grpSpPr>
        <a:xfrm>
          <a:off x="0" y="0"/>
          <a:ext cx="0" cy="0"/>
          <a:chOff x="0" y="0"/>
          <a:chExt cx="0" cy="0"/>
        </a:xfrm>
      </p:grpSpPr>
      <p:grpSp>
        <p:nvGrpSpPr>
          <p:cNvPr id="91" name="Google Shape;91;p8"/>
          <p:cNvGrpSpPr/>
          <p:nvPr/>
        </p:nvGrpSpPr>
        <p:grpSpPr>
          <a:xfrm>
            <a:off x="193200" y="148042"/>
            <a:ext cx="4799831" cy="4783313"/>
            <a:chOff x="346793" y="255600"/>
            <a:chExt cx="8450407" cy="4632300"/>
          </a:xfrm>
        </p:grpSpPr>
        <p:sp>
          <p:nvSpPr>
            <p:cNvPr id="92" name="Google Shape;92;p8"/>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3" name="Google Shape;93;p8"/>
            <p:cNvSpPr/>
            <p:nvPr/>
          </p:nvSpPr>
          <p:spPr>
            <a:xfrm>
              <a:off x="346793" y="255605"/>
              <a:ext cx="8450400" cy="283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4" name="Google Shape;94;p8"/>
            <p:cNvSpPr/>
            <p:nvPr/>
          </p:nvSpPr>
          <p:spPr>
            <a:xfrm>
              <a:off x="7894948" y="344267"/>
              <a:ext cx="1827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95" name="Google Shape;95;p8"/>
          <p:cNvSpPr/>
          <p:nvPr/>
        </p:nvSpPr>
        <p:spPr>
          <a:xfrm>
            <a:off x="4643352" y="235425"/>
            <a:ext cx="103800" cy="1101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6" name="Google Shape;96;p8"/>
          <p:cNvSpPr/>
          <p:nvPr/>
        </p:nvSpPr>
        <p:spPr>
          <a:xfrm>
            <a:off x="4782727" y="235425"/>
            <a:ext cx="103800" cy="1101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7" name="Google Shape;97;p8"/>
          <p:cNvSpPr txBox="1"/>
          <p:nvPr>
            <p:ph type="title"/>
          </p:nvPr>
        </p:nvSpPr>
        <p:spPr>
          <a:xfrm>
            <a:off x="348550" y="597913"/>
            <a:ext cx="4294800" cy="10020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grpSp>
        <p:nvGrpSpPr>
          <p:cNvPr id="99" name="Google Shape;99;p9"/>
          <p:cNvGrpSpPr/>
          <p:nvPr/>
        </p:nvGrpSpPr>
        <p:grpSpPr>
          <a:xfrm>
            <a:off x="346800" y="255600"/>
            <a:ext cx="8450400" cy="4632300"/>
            <a:chOff x="346800" y="255600"/>
            <a:chExt cx="8450400" cy="4632300"/>
          </a:xfrm>
        </p:grpSpPr>
        <p:sp>
          <p:nvSpPr>
            <p:cNvPr id="100" name="Google Shape;100;p9"/>
            <p:cNvSpPr/>
            <p:nvPr/>
          </p:nvSpPr>
          <p:spPr>
            <a:xfrm>
              <a:off x="346800" y="255600"/>
              <a:ext cx="8450400" cy="4632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1" name="Google Shape;101;p9"/>
            <p:cNvSpPr/>
            <p:nvPr/>
          </p:nvSpPr>
          <p:spPr>
            <a:xfrm>
              <a:off x="346800" y="255600"/>
              <a:ext cx="8450400" cy="426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nvGrpSpPr>
            <p:cNvPr id="102" name="Google Shape;102;p9"/>
            <p:cNvGrpSpPr/>
            <p:nvPr/>
          </p:nvGrpSpPr>
          <p:grpSpPr>
            <a:xfrm>
              <a:off x="8111150" y="433000"/>
              <a:ext cx="426200" cy="106500"/>
              <a:chOff x="1739575" y="4109150"/>
              <a:chExt cx="426200" cy="106500"/>
            </a:xfrm>
          </p:grpSpPr>
          <p:sp>
            <p:nvSpPr>
              <p:cNvPr id="103" name="Google Shape;103;p9"/>
              <p:cNvSpPr/>
              <p:nvPr/>
            </p:nvSpPr>
            <p:spPr>
              <a:xfrm>
                <a:off x="17395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4" name="Google Shape;104;p9"/>
              <p:cNvSpPr/>
              <p:nvPr/>
            </p:nvSpPr>
            <p:spPr>
              <a:xfrm>
                <a:off x="189942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5" name="Google Shape;105;p9"/>
              <p:cNvSpPr/>
              <p:nvPr/>
            </p:nvSpPr>
            <p:spPr>
              <a:xfrm>
                <a:off x="2059275" y="4109150"/>
                <a:ext cx="106500" cy="106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grpSp>
      <p:sp>
        <p:nvSpPr>
          <p:cNvPr id="106" name="Google Shape;106;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07" name="Google Shape;107;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8" name="Shape 108"/>
        <p:cNvGrpSpPr/>
        <p:nvPr/>
      </p:nvGrpSpPr>
      <p:grpSpPr>
        <a:xfrm>
          <a:off x="0" y="0"/>
          <a:ext cx="0" cy="0"/>
          <a:chOff x="0" y="0"/>
          <a:chExt cx="0" cy="0"/>
        </a:xfrm>
      </p:grpSpPr>
      <p:sp>
        <p:nvSpPr>
          <p:cNvPr id="109" name="Google Shape;109;p10"/>
          <p:cNvSpPr/>
          <p:nvPr>
            <p:ph idx="2" type="pic"/>
          </p:nvPr>
        </p:nvSpPr>
        <p:spPr>
          <a:xfrm>
            <a:off x="0" y="-14875"/>
            <a:ext cx="9144000" cy="5158500"/>
          </a:xfrm>
          <a:prstGeom prst="rect">
            <a:avLst/>
          </a:prstGeom>
          <a:noFill/>
          <a:ln>
            <a:noFill/>
          </a:ln>
        </p:spPr>
      </p:sp>
      <p:sp>
        <p:nvSpPr>
          <p:cNvPr id="110" name="Google Shape;110;p10"/>
          <p:cNvSpPr txBox="1"/>
          <p:nvPr>
            <p:ph type="title"/>
          </p:nvPr>
        </p:nvSpPr>
        <p:spPr>
          <a:xfrm>
            <a:off x="926200" y="681525"/>
            <a:ext cx="2705100" cy="1118100"/>
          </a:xfrm>
          <a:prstGeom prst="rect">
            <a:avLst/>
          </a:prstGeom>
          <a:solidFill>
            <a:schemeClr val="lt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ldrich"/>
              <a:buNone/>
              <a:defRPr b="1" sz="2800">
                <a:solidFill>
                  <a:schemeClr val="dk1"/>
                </a:solidFill>
                <a:latin typeface="Aldrich"/>
                <a:ea typeface="Aldrich"/>
                <a:cs typeface="Aldrich"/>
                <a:sym typeface="Aldrich"/>
              </a:defRPr>
            </a:lvl1pPr>
            <a:lvl2pPr lvl="1"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2pPr>
            <a:lvl3pPr lvl="2"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3pPr>
            <a:lvl4pPr lvl="3"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4pPr>
            <a:lvl5pPr lvl="4"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5pPr>
            <a:lvl6pPr lvl="5"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6pPr>
            <a:lvl7pPr lvl="6"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7pPr>
            <a:lvl8pPr lvl="7"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8pPr>
            <a:lvl9pPr lvl="8" rtl="0">
              <a:spcBef>
                <a:spcPts val="0"/>
              </a:spcBef>
              <a:spcAft>
                <a:spcPts val="0"/>
              </a:spcAft>
              <a:buClr>
                <a:schemeClr val="dk1"/>
              </a:buClr>
              <a:buSzPts val="3000"/>
              <a:buFont typeface="Aldrich"/>
              <a:buNone/>
              <a:defRPr b="1" sz="3000">
                <a:solidFill>
                  <a:schemeClr val="dk1"/>
                </a:solidFill>
                <a:latin typeface="Aldrich"/>
                <a:ea typeface="Aldrich"/>
                <a:cs typeface="Aldrich"/>
                <a:sym typeface="Aldrich"/>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160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1600"/>
              </a:spcBef>
              <a:spcAft>
                <a:spcPts val="160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gif"/><Relationship Id="rId4" Type="http://schemas.openxmlformats.org/officeDocument/2006/relationships/image" Target="../media/image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gif"/><Relationship Id="rId4" Type="http://schemas.openxmlformats.org/officeDocument/2006/relationships/image" Target="../media/image5.gif"/><Relationship Id="rId5" Type="http://schemas.openxmlformats.org/officeDocument/2006/relationships/image" Target="../media/image8.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drive.google.com/file/d/1bBHJ4Wn8SKwbqP9MRhHG5FexEhUUnjGk/view" TargetMode="External"/><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hyperlink" Target="http://drive.google.com/file/d/1y_qNGV5RU_9-dH_kIF2yp8Lk9UKicYUR/view" TargetMode="External"/><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grpSp>
        <p:nvGrpSpPr>
          <p:cNvPr id="331" name="Google Shape;331;p26"/>
          <p:cNvGrpSpPr/>
          <p:nvPr/>
        </p:nvGrpSpPr>
        <p:grpSpPr>
          <a:xfrm>
            <a:off x="6442850" y="1530900"/>
            <a:ext cx="1625700" cy="1625700"/>
            <a:chOff x="4653650" y="1256600"/>
            <a:chExt cx="1625700" cy="1625700"/>
          </a:xfrm>
        </p:grpSpPr>
        <p:sp>
          <p:nvSpPr>
            <p:cNvPr id="332" name="Google Shape;332;p26"/>
            <p:cNvSpPr/>
            <p:nvPr/>
          </p:nvSpPr>
          <p:spPr>
            <a:xfrm>
              <a:off x="4653650" y="1256600"/>
              <a:ext cx="1625700" cy="1625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33" name="Google Shape;333;p26"/>
            <p:cNvSpPr/>
            <p:nvPr/>
          </p:nvSpPr>
          <p:spPr>
            <a:xfrm>
              <a:off x="4653650" y="1256600"/>
              <a:ext cx="1625700" cy="159600"/>
            </a:xfrm>
            <a:prstGeom prst="rect">
              <a:avLst/>
            </a:prstGeom>
            <a:solidFill>
              <a:srgbClr val="FFB3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334" name="Google Shape;334;p26"/>
          <p:cNvSpPr txBox="1"/>
          <p:nvPr>
            <p:ph type="ctrTitle"/>
          </p:nvPr>
        </p:nvSpPr>
        <p:spPr>
          <a:xfrm>
            <a:off x="1199900" y="726950"/>
            <a:ext cx="3542100" cy="30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2400">
                <a:solidFill>
                  <a:srgbClr val="F1E6EF"/>
                </a:solidFill>
              </a:rPr>
              <a:t>WIT HACKATHON</a:t>
            </a:r>
            <a:endParaRPr i="1" sz="2400">
              <a:solidFill>
                <a:srgbClr val="F1E6EF"/>
              </a:solidFill>
            </a:endParaRPr>
          </a:p>
          <a:p>
            <a:pPr indent="0" lvl="0" marL="0" rtl="0" algn="l">
              <a:spcBef>
                <a:spcPts val="0"/>
              </a:spcBef>
              <a:spcAft>
                <a:spcPts val="0"/>
              </a:spcAft>
              <a:buNone/>
            </a:pPr>
            <a:r>
              <a:t/>
            </a:r>
            <a:endParaRPr i="1" sz="2900"/>
          </a:p>
          <a:p>
            <a:pPr indent="0" lvl="0" marL="0" rtl="0" algn="l">
              <a:spcBef>
                <a:spcPts val="0"/>
              </a:spcBef>
              <a:spcAft>
                <a:spcPts val="0"/>
              </a:spcAft>
              <a:buNone/>
            </a:pPr>
            <a:r>
              <a:rPr lang="en" sz="2000">
                <a:solidFill>
                  <a:srgbClr val="E6CFFA"/>
                </a:solidFill>
              </a:rPr>
              <a:t>TechDivas presents:</a:t>
            </a:r>
            <a:endParaRPr sz="2000">
              <a:solidFill>
                <a:srgbClr val="E6CFFA"/>
              </a:solidFill>
            </a:endParaRPr>
          </a:p>
          <a:p>
            <a:pPr indent="0" lvl="0" marL="0" rtl="0" algn="l">
              <a:spcBef>
                <a:spcPts val="0"/>
              </a:spcBef>
              <a:spcAft>
                <a:spcPts val="0"/>
              </a:spcAft>
              <a:buNone/>
            </a:pPr>
            <a:r>
              <a:rPr lang="en" sz="5800"/>
              <a:t>BiteSavr</a:t>
            </a:r>
            <a:endParaRPr/>
          </a:p>
        </p:txBody>
      </p:sp>
      <p:sp>
        <p:nvSpPr>
          <p:cNvPr id="335" name="Google Shape;335;p26"/>
          <p:cNvSpPr/>
          <p:nvPr/>
        </p:nvSpPr>
        <p:spPr>
          <a:xfrm>
            <a:off x="6820498" y="2096271"/>
            <a:ext cx="880576" cy="474590"/>
          </a:xfrm>
          <a:custGeom>
            <a:rect b="b" l="l" r="r" t="t"/>
            <a:pathLst>
              <a:path extrusionOk="0" h="872" w="1618">
                <a:moveTo>
                  <a:pt x="1093" y="11"/>
                </a:moveTo>
                <a:cubicBezTo>
                  <a:pt x="1064" y="-8"/>
                  <a:pt x="1024" y="0"/>
                  <a:pt x="1005" y="29"/>
                </a:cubicBezTo>
                <a:lnTo>
                  <a:pt x="508" y="774"/>
                </a:lnTo>
                <a:cubicBezTo>
                  <a:pt x="488" y="803"/>
                  <a:pt x="496" y="842"/>
                  <a:pt x="525" y="861"/>
                </a:cubicBezTo>
                <a:cubicBezTo>
                  <a:pt x="554" y="881"/>
                  <a:pt x="593" y="873"/>
                  <a:pt x="613" y="844"/>
                </a:cubicBezTo>
                <a:lnTo>
                  <a:pt x="1110" y="99"/>
                </a:lnTo>
                <a:cubicBezTo>
                  <a:pt x="1130" y="70"/>
                  <a:pt x="1122" y="31"/>
                  <a:pt x="1093" y="11"/>
                </a:cubicBezTo>
                <a:moveTo>
                  <a:pt x="1607" y="401"/>
                </a:moveTo>
                <a:lnTo>
                  <a:pt x="1359" y="29"/>
                </a:lnTo>
                <a:cubicBezTo>
                  <a:pt x="1339" y="0"/>
                  <a:pt x="1300" y="-8"/>
                  <a:pt x="1271" y="11"/>
                </a:cubicBezTo>
                <a:cubicBezTo>
                  <a:pt x="1242" y="31"/>
                  <a:pt x="1234" y="70"/>
                  <a:pt x="1254" y="99"/>
                </a:cubicBezTo>
                <a:lnTo>
                  <a:pt x="1479" y="436"/>
                </a:lnTo>
                <a:lnTo>
                  <a:pt x="1254" y="774"/>
                </a:lnTo>
                <a:cubicBezTo>
                  <a:pt x="1234" y="803"/>
                  <a:pt x="1242" y="842"/>
                  <a:pt x="1271" y="861"/>
                </a:cubicBezTo>
                <a:cubicBezTo>
                  <a:pt x="1300" y="881"/>
                  <a:pt x="1339" y="873"/>
                  <a:pt x="1359" y="844"/>
                </a:cubicBezTo>
                <a:lnTo>
                  <a:pt x="1607" y="471"/>
                </a:lnTo>
                <a:cubicBezTo>
                  <a:pt x="1622" y="450"/>
                  <a:pt x="1622" y="422"/>
                  <a:pt x="1607" y="401"/>
                </a:cubicBezTo>
                <a:moveTo>
                  <a:pt x="364" y="99"/>
                </a:moveTo>
                <a:lnTo>
                  <a:pt x="139" y="436"/>
                </a:lnTo>
                <a:lnTo>
                  <a:pt x="364" y="774"/>
                </a:lnTo>
                <a:cubicBezTo>
                  <a:pt x="384" y="803"/>
                  <a:pt x="376" y="842"/>
                  <a:pt x="347" y="861"/>
                </a:cubicBezTo>
                <a:cubicBezTo>
                  <a:pt x="318" y="881"/>
                  <a:pt x="279" y="873"/>
                  <a:pt x="259" y="844"/>
                </a:cubicBezTo>
                <a:lnTo>
                  <a:pt x="10" y="471"/>
                </a:lnTo>
                <a:cubicBezTo>
                  <a:pt x="-4" y="450"/>
                  <a:pt x="-4" y="422"/>
                  <a:pt x="10" y="401"/>
                </a:cubicBezTo>
                <a:lnTo>
                  <a:pt x="259" y="29"/>
                </a:lnTo>
                <a:cubicBezTo>
                  <a:pt x="278" y="0"/>
                  <a:pt x="318" y="-8"/>
                  <a:pt x="347" y="11"/>
                </a:cubicBezTo>
                <a:cubicBezTo>
                  <a:pt x="376" y="31"/>
                  <a:pt x="384" y="70"/>
                  <a:pt x="364" y="99"/>
                </a:cubicBezTo>
                <a:close/>
              </a:path>
            </a:pathLst>
          </a:custGeom>
          <a:solidFill>
            <a:schemeClr val="dk1"/>
          </a:solidFill>
          <a:ln>
            <a:noFill/>
          </a:ln>
        </p:spPr>
        <p:txBody>
          <a:bodyPr anchorCtr="1" anchor="ctr" bIns="45000" lIns="90000" spcFirstLastPara="1" rIns="90000" wrap="square" tIns="45000">
            <a:noAutofit/>
          </a:bodyPr>
          <a:lstStyle/>
          <a:p>
            <a:pPr indent="0" lvl="0" marL="0" marR="0" rtl="0" algn="l">
              <a:spcBef>
                <a:spcPts val="0"/>
              </a:spcBef>
              <a:spcAft>
                <a:spcPts val="0"/>
              </a:spcAft>
              <a:buNone/>
            </a:pPr>
            <a:r>
              <a:t/>
            </a:r>
            <a:endParaRPr b="0" sz="1800" strike="noStrike">
              <a:solidFill>
                <a:srgbClr val="FFFFFF"/>
              </a:solidFill>
              <a:latin typeface="Arial"/>
              <a:ea typeface="Arial"/>
              <a:cs typeface="Arial"/>
              <a:sym typeface="Arial"/>
            </a:endParaRPr>
          </a:p>
        </p:txBody>
      </p:sp>
      <p:sp>
        <p:nvSpPr>
          <p:cNvPr id="336" name="Google Shape;336;p26"/>
          <p:cNvSpPr txBox="1"/>
          <p:nvPr>
            <p:ph idx="1" type="subTitle"/>
          </p:nvPr>
        </p:nvSpPr>
        <p:spPr>
          <a:xfrm>
            <a:off x="5318725" y="3074550"/>
            <a:ext cx="2497200" cy="104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By Ella Smith, </a:t>
            </a:r>
            <a:endParaRPr sz="1500"/>
          </a:p>
          <a:p>
            <a:pPr indent="0" lvl="0" marL="0" rtl="0" algn="ctr">
              <a:spcBef>
                <a:spcPts val="0"/>
              </a:spcBef>
              <a:spcAft>
                <a:spcPts val="0"/>
              </a:spcAft>
              <a:buNone/>
            </a:pPr>
            <a:r>
              <a:rPr lang="en" sz="1500"/>
              <a:t>Aditi Khedkar, </a:t>
            </a:r>
            <a:endParaRPr sz="1500"/>
          </a:p>
          <a:p>
            <a:pPr indent="0" lvl="0" marL="0" rtl="0" algn="ctr">
              <a:spcBef>
                <a:spcPts val="0"/>
              </a:spcBef>
              <a:spcAft>
                <a:spcPts val="0"/>
              </a:spcAft>
              <a:buNone/>
            </a:pPr>
            <a:r>
              <a:rPr lang="en" sz="1500"/>
              <a:t>Bhakthi Salimath</a:t>
            </a:r>
            <a:endParaRPr sz="1500"/>
          </a:p>
        </p:txBody>
      </p:sp>
      <p:sp>
        <p:nvSpPr>
          <p:cNvPr id="337" name="Google Shape;337;p26"/>
          <p:cNvSpPr/>
          <p:nvPr/>
        </p:nvSpPr>
        <p:spPr>
          <a:xfrm>
            <a:off x="5318787" y="2914950"/>
            <a:ext cx="2497200" cy="159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descr="Pixel Stars GIFs | Tenor" id="338" name="Google Shape;338;p26"/>
          <p:cNvPicPr preferRelativeResize="0"/>
          <p:nvPr/>
        </p:nvPicPr>
        <p:blipFill>
          <a:blip r:embed="rId3">
            <a:alphaModFix/>
          </a:blip>
          <a:stretch>
            <a:fillRect/>
          </a:stretch>
        </p:blipFill>
        <p:spPr>
          <a:xfrm>
            <a:off x="4245443" y="2660800"/>
            <a:ext cx="326550" cy="295550"/>
          </a:xfrm>
          <a:prstGeom prst="rect">
            <a:avLst/>
          </a:prstGeom>
          <a:noFill/>
          <a:ln>
            <a:noFill/>
          </a:ln>
        </p:spPr>
      </p:pic>
      <p:pic>
        <p:nvPicPr>
          <p:cNvPr descr="Pixel Love Sticker - Find &amp; Share on GIPHY" id="339" name="Google Shape;339;p26"/>
          <p:cNvPicPr preferRelativeResize="0"/>
          <p:nvPr/>
        </p:nvPicPr>
        <p:blipFill>
          <a:blip r:embed="rId4">
            <a:alphaModFix/>
          </a:blip>
          <a:stretch>
            <a:fillRect/>
          </a:stretch>
        </p:blipFill>
        <p:spPr>
          <a:xfrm>
            <a:off x="1199900" y="978650"/>
            <a:ext cx="689550" cy="689550"/>
          </a:xfrm>
          <a:prstGeom prst="rect">
            <a:avLst/>
          </a:prstGeom>
          <a:noFill/>
          <a:ln>
            <a:noFill/>
          </a:ln>
        </p:spPr>
      </p:pic>
      <p:sp>
        <p:nvSpPr>
          <p:cNvPr id="340" name="Google Shape;340;p26"/>
          <p:cNvSpPr txBox="1"/>
          <p:nvPr/>
        </p:nvSpPr>
        <p:spPr>
          <a:xfrm>
            <a:off x="1199900" y="3820550"/>
            <a:ext cx="2960400" cy="4155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i="1" lang="en" sz="1500">
                <a:solidFill>
                  <a:schemeClr val="dk1"/>
                </a:solidFill>
                <a:latin typeface="Open Sans"/>
                <a:ea typeface="Open Sans"/>
                <a:cs typeface="Open Sans"/>
                <a:sym typeface="Open Sans"/>
              </a:rPr>
              <a:t>Your smart shopping company</a:t>
            </a:r>
            <a:endParaRPr i="1" sz="1500">
              <a:solidFill>
                <a:schemeClr val="dk1"/>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pic>
        <p:nvPicPr>
          <p:cNvPr id="409" name="Google Shape;409;p35"/>
          <p:cNvPicPr preferRelativeResize="0"/>
          <p:nvPr/>
        </p:nvPicPr>
        <p:blipFill>
          <a:blip r:embed="rId3">
            <a:alphaModFix/>
          </a:blip>
          <a:stretch>
            <a:fillRect/>
          </a:stretch>
        </p:blipFill>
        <p:spPr>
          <a:xfrm>
            <a:off x="2499225" y="719375"/>
            <a:ext cx="4063374" cy="42292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36"/>
          <p:cNvPicPr preferRelativeResize="0"/>
          <p:nvPr/>
        </p:nvPicPr>
        <p:blipFill>
          <a:blip r:embed="rId3">
            <a:alphaModFix/>
          </a:blip>
          <a:stretch>
            <a:fillRect/>
          </a:stretch>
        </p:blipFill>
        <p:spPr>
          <a:xfrm>
            <a:off x="2474312" y="714750"/>
            <a:ext cx="4195374" cy="4135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7"/>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a:t>
            </a:r>
            <a:r>
              <a:rPr lang="en"/>
              <a:t>implementation</a:t>
            </a:r>
            <a:endParaRPr/>
          </a:p>
        </p:txBody>
      </p:sp>
      <p:sp>
        <p:nvSpPr>
          <p:cNvPr id="420" name="Google Shape;420;p37"/>
          <p:cNvSpPr txBox="1"/>
          <p:nvPr>
            <p:ph idx="4294967295" type="subTitle"/>
          </p:nvPr>
        </p:nvSpPr>
        <p:spPr>
          <a:xfrm>
            <a:off x="1104525" y="1398725"/>
            <a:ext cx="7319700" cy="3068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i="1" lang="en"/>
              <a:t>Features:</a:t>
            </a:r>
            <a:endParaRPr i="1"/>
          </a:p>
          <a:p>
            <a:pPr indent="-304800" lvl="0" marL="457200" rtl="0" algn="l">
              <a:lnSpc>
                <a:spcPct val="100000"/>
              </a:lnSpc>
              <a:spcBef>
                <a:spcPts val="1600"/>
              </a:spcBef>
              <a:spcAft>
                <a:spcPts val="0"/>
              </a:spcAft>
              <a:buSzPts val="1200"/>
              <a:buChar char="●"/>
            </a:pPr>
            <a:r>
              <a:rPr i="1" lang="en"/>
              <a:t> </a:t>
            </a:r>
            <a:r>
              <a:rPr i="1" lang="en"/>
              <a:t>Expanding to include more stores and online options.</a:t>
            </a:r>
            <a:endParaRPr i="1"/>
          </a:p>
          <a:p>
            <a:pPr indent="-304800" lvl="0" marL="457200" rtl="0" algn="l">
              <a:lnSpc>
                <a:spcPct val="100000"/>
              </a:lnSpc>
              <a:spcBef>
                <a:spcPts val="1600"/>
              </a:spcBef>
              <a:spcAft>
                <a:spcPts val="0"/>
              </a:spcAft>
              <a:buSzPts val="1200"/>
              <a:buChar char="●"/>
            </a:pPr>
            <a:r>
              <a:rPr i="1" lang="en"/>
              <a:t>Automatically download PDFs of the stores weekly specials &amp; catalogue. </a:t>
            </a:r>
            <a:endParaRPr i="1"/>
          </a:p>
          <a:p>
            <a:pPr indent="-304800" lvl="0" marL="457200" rtl="0" algn="l">
              <a:lnSpc>
                <a:spcPct val="100000"/>
              </a:lnSpc>
              <a:spcBef>
                <a:spcPts val="1600"/>
              </a:spcBef>
              <a:spcAft>
                <a:spcPts val="0"/>
              </a:spcAft>
              <a:buSzPts val="1200"/>
              <a:buChar char="●"/>
            </a:pPr>
            <a:r>
              <a:rPr i="1" lang="en"/>
              <a:t>Adding recipe suggestions based on shopping lists.</a:t>
            </a:r>
            <a:endParaRPr i="1"/>
          </a:p>
          <a:p>
            <a:pPr indent="-304800" lvl="0" marL="457200" rtl="0" algn="l">
              <a:lnSpc>
                <a:spcPct val="100000"/>
              </a:lnSpc>
              <a:spcBef>
                <a:spcPts val="1000"/>
              </a:spcBef>
              <a:spcAft>
                <a:spcPts val="0"/>
              </a:spcAft>
              <a:buSzPts val="1200"/>
              <a:buChar char="●"/>
            </a:pPr>
            <a:r>
              <a:rPr i="1" lang="en"/>
              <a:t>Partner with stores to gain access to APIs and </a:t>
            </a:r>
            <a:endParaRPr i="1"/>
          </a:p>
          <a:p>
            <a:pPr indent="0" lvl="0" marL="457200" rtl="0" algn="l">
              <a:lnSpc>
                <a:spcPct val="100000"/>
              </a:lnSpc>
              <a:spcBef>
                <a:spcPts val="1200"/>
              </a:spcBef>
              <a:spcAft>
                <a:spcPts val="0"/>
              </a:spcAft>
              <a:buNone/>
            </a:pPr>
            <a:r>
              <a:rPr i="1" lang="en"/>
              <a:t>web scraping capacities</a:t>
            </a:r>
            <a:endParaRPr i="1"/>
          </a:p>
          <a:p>
            <a:pPr indent="0" lvl="0" marL="457200" rtl="0" algn="l">
              <a:lnSpc>
                <a:spcPct val="115000"/>
              </a:lnSpc>
              <a:spcBef>
                <a:spcPts val="1200"/>
              </a:spcBef>
              <a:spcAft>
                <a:spcPts val="0"/>
              </a:spcAft>
              <a:buNone/>
            </a:pPr>
            <a:r>
              <a:rPr b="1" i="1" lang="en"/>
              <a:t>Vision: </a:t>
            </a:r>
            <a:endParaRPr b="1" i="1"/>
          </a:p>
          <a:p>
            <a:pPr indent="0" lvl="0" marL="457200" rtl="0" algn="l">
              <a:lnSpc>
                <a:spcPct val="115000"/>
              </a:lnSpc>
              <a:spcBef>
                <a:spcPts val="1200"/>
              </a:spcBef>
              <a:spcAft>
                <a:spcPts val="0"/>
              </a:spcAft>
              <a:buNone/>
            </a:pPr>
            <a:r>
              <a:rPr b="1" i="1" lang="en"/>
              <a:t>Become the go-to app for grocery shopping, </a:t>
            </a:r>
            <a:endParaRPr b="1" i="1"/>
          </a:p>
          <a:p>
            <a:pPr indent="0" lvl="0" marL="457200" rtl="0" algn="l">
              <a:lnSpc>
                <a:spcPct val="115000"/>
              </a:lnSpc>
              <a:spcBef>
                <a:spcPts val="1200"/>
              </a:spcBef>
              <a:spcAft>
                <a:spcPts val="1200"/>
              </a:spcAft>
              <a:buNone/>
            </a:pPr>
            <a:r>
              <a:rPr b="1" i="1" lang="en"/>
              <a:t>     helping users save money and time.</a:t>
            </a:r>
            <a:endParaRPr b="1" i="1"/>
          </a:p>
        </p:txBody>
      </p:sp>
      <p:pic>
        <p:nvPicPr>
          <p:cNvPr descr="Top 10 Supermarkets in Australia - Shop Smarter" id="421" name="Google Shape;421;p37"/>
          <p:cNvPicPr preferRelativeResize="0"/>
          <p:nvPr/>
        </p:nvPicPr>
        <p:blipFill>
          <a:blip r:embed="rId3">
            <a:alphaModFix/>
          </a:blip>
          <a:stretch>
            <a:fillRect/>
          </a:stretch>
        </p:blipFill>
        <p:spPr>
          <a:xfrm>
            <a:off x="5390525" y="2750875"/>
            <a:ext cx="3033699" cy="1963900"/>
          </a:xfrm>
          <a:prstGeom prst="rect">
            <a:avLst/>
          </a:prstGeom>
          <a:noFill/>
          <a:ln>
            <a:noFill/>
          </a:ln>
        </p:spPr>
      </p:pic>
      <p:sp>
        <p:nvSpPr>
          <p:cNvPr id="422" name="Google Shape;422;p37"/>
          <p:cNvSpPr txBox="1"/>
          <p:nvPr/>
        </p:nvSpPr>
        <p:spPr>
          <a:xfrm>
            <a:off x="5299975" y="4618300"/>
            <a:ext cx="4047000" cy="3156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lang="en" sz="850">
                <a:solidFill>
                  <a:srgbClr val="222222"/>
                </a:solidFill>
                <a:highlight>
                  <a:srgbClr val="FFFFFF"/>
                </a:highlight>
                <a:latin typeface="Open Sans"/>
                <a:ea typeface="Open Sans"/>
                <a:cs typeface="Open Sans"/>
                <a:sym typeface="Open Sans"/>
              </a:rPr>
              <a:t>[2] (Top 10 Supermarkets in Australia - Shop Smarter, 2022) .</a:t>
            </a:r>
            <a:endParaRPr sz="850">
              <a:solidFill>
                <a:srgbClr val="222222"/>
              </a:solidFill>
              <a:highlight>
                <a:srgbClr val="FFFFFF"/>
              </a:highlight>
              <a:latin typeface="Open Sans"/>
              <a:ea typeface="Open Sans"/>
              <a:cs typeface="Open Sans"/>
              <a:sym typeface="Open Sans"/>
            </a:endParaRPr>
          </a:p>
        </p:txBody>
      </p:sp>
      <p:sp>
        <p:nvSpPr>
          <p:cNvPr id="423" name="Google Shape;423;p37"/>
          <p:cNvSpPr/>
          <p:nvPr/>
        </p:nvSpPr>
        <p:spPr>
          <a:xfrm>
            <a:off x="5390535" y="2624887"/>
            <a:ext cx="2584800" cy="126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38"/>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 &amp; A</a:t>
            </a:r>
            <a:endParaRPr/>
          </a:p>
        </p:txBody>
      </p:sp>
      <p:sp>
        <p:nvSpPr>
          <p:cNvPr id="429" name="Google Shape;429;p38"/>
          <p:cNvSpPr txBox="1"/>
          <p:nvPr/>
        </p:nvSpPr>
        <p:spPr>
          <a:xfrm>
            <a:off x="1439500" y="1303700"/>
            <a:ext cx="521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430" name="Google Shape;430;p38"/>
          <p:cNvSpPr txBox="1"/>
          <p:nvPr>
            <p:ph idx="4294967295" type="subTitle"/>
          </p:nvPr>
        </p:nvSpPr>
        <p:spPr>
          <a:xfrm>
            <a:off x="928800" y="4192850"/>
            <a:ext cx="72864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i="1" lang="en"/>
              <a:t>                                    Please feel free to ask us questions about our project!</a:t>
            </a:r>
            <a:endParaRPr b="1" i="1"/>
          </a:p>
        </p:txBody>
      </p:sp>
      <p:sp>
        <p:nvSpPr>
          <p:cNvPr id="431" name="Google Shape;431;p38"/>
          <p:cNvSpPr txBox="1"/>
          <p:nvPr>
            <p:ph idx="4294967295" type="ctrTitle"/>
          </p:nvPr>
        </p:nvSpPr>
        <p:spPr>
          <a:xfrm>
            <a:off x="3124950" y="2103301"/>
            <a:ext cx="2894100" cy="9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0" i="1" lang="en" sz="4340"/>
              <a:t>BiteSavr</a:t>
            </a:r>
            <a:endParaRPr b="0" i="1" sz="344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grpSp>
        <p:nvGrpSpPr>
          <p:cNvPr id="436" name="Google Shape;436;p39"/>
          <p:cNvGrpSpPr/>
          <p:nvPr/>
        </p:nvGrpSpPr>
        <p:grpSpPr>
          <a:xfrm>
            <a:off x="2513911" y="3601686"/>
            <a:ext cx="4115297" cy="986962"/>
            <a:chOff x="6442850" y="1530900"/>
            <a:chExt cx="1625700" cy="1625700"/>
          </a:xfrm>
        </p:grpSpPr>
        <p:sp>
          <p:nvSpPr>
            <p:cNvPr id="437" name="Google Shape;437;p39"/>
            <p:cNvSpPr/>
            <p:nvPr/>
          </p:nvSpPr>
          <p:spPr>
            <a:xfrm>
              <a:off x="6442850" y="1530900"/>
              <a:ext cx="1625700" cy="1625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38" name="Google Shape;438;p39"/>
            <p:cNvSpPr/>
            <p:nvPr/>
          </p:nvSpPr>
          <p:spPr>
            <a:xfrm>
              <a:off x="6442850" y="1530900"/>
              <a:ext cx="1625700" cy="159600"/>
            </a:xfrm>
            <a:prstGeom prst="rect">
              <a:avLst/>
            </a:prstGeom>
            <a:solidFill>
              <a:srgbClr val="FFB3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439" name="Google Shape;439;p39"/>
          <p:cNvSpPr txBox="1"/>
          <p:nvPr>
            <p:ph type="ctrTitle"/>
          </p:nvPr>
        </p:nvSpPr>
        <p:spPr>
          <a:xfrm>
            <a:off x="322125" y="893363"/>
            <a:ext cx="4808400" cy="55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i="1" lang="en" sz="4540"/>
              <a:t>BiteSavr</a:t>
            </a:r>
            <a:endParaRPr i="1" sz="3640"/>
          </a:p>
        </p:txBody>
      </p:sp>
      <p:sp>
        <p:nvSpPr>
          <p:cNvPr id="440" name="Google Shape;440;p39"/>
          <p:cNvSpPr txBox="1"/>
          <p:nvPr>
            <p:ph idx="1" type="subTitle"/>
          </p:nvPr>
        </p:nvSpPr>
        <p:spPr>
          <a:xfrm>
            <a:off x="2514403" y="3697114"/>
            <a:ext cx="4115700" cy="89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500"/>
              <a:t>Xoxo, </a:t>
            </a:r>
            <a:endParaRPr sz="1500"/>
          </a:p>
          <a:p>
            <a:pPr indent="0" lvl="0" marL="0" rtl="0" algn="ctr">
              <a:spcBef>
                <a:spcPts val="0"/>
              </a:spcBef>
              <a:spcAft>
                <a:spcPts val="0"/>
              </a:spcAft>
              <a:buNone/>
            </a:pPr>
            <a:r>
              <a:rPr lang="en" sz="1500"/>
              <a:t>★ TechDivas ★</a:t>
            </a:r>
            <a:endParaRPr sz="1500"/>
          </a:p>
        </p:txBody>
      </p:sp>
      <p:pic>
        <p:nvPicPr>
          <p:cNvPr descr="Pixel Stars GIFs | Tenor" id="441" name="Google Shape;441;p39"/>
          <p:cNvPicPr preferRelativeResize="0"/>
          <p:nvPr/>
        </p:nvPicPr>
        <p:blipFill>
          <a:blip r:embed="rId3">
            <a:alphaModFix/>
          </a:blip>
          <a:stretch>
            <a:fillRect/>
          </a:stretch>
        </p:blipFill>
        <p:spPr>
          <a:xfrm>
            <a:off x="403893" y="312500"/>
            <a:ext cx="326550" cy="295550"/>
          </a:xfrm>
          <a:prstGeom prst="rect">
            <a:avLst/>
          </a:prstGeom>
          <a:noFill/>
          <a:ln>
            <a:noFill/>
          </a:ln>
        </p:spPr>
      </p:pic>
      <p:pic>
        <p:nvPicPr>
          <p:cNvPr descr="Pink GIFs - Get the best gif on GIFER" id="442" name="Google Shape;442;p39"/>
          <p:cNvPicPr preferRelativeResize="0"/>
          <p:nvPr/>
        </p:nvPicPr>
        <p:blipFill>
          <a:blip r:embed="rId4">
            <a:alphaModFix/>
          </a:blip>
          <a:stretch>
            <a:fillRect/>
          </a:stretch>
        </p:blipFill>
        <p:spPr>
          <a:xfrm>
            <a:off x="8000025" y="4067550"/>
            <a:ext cx="1004600" cy="909175"/>
          </a:xfrm>
          <a:prstGeom prst="rect">
            <a:avLst/>
          </a:prstGeom>
          <a:noFill/>
          <a:ln>
            <a:noFill/>
          </a:ln>
        </p:spPr>
      </p:pic>
      <p:sp>
        <p:nvSpPr>
          <p:cNvPr id="443" name="Google Shape;443;p39"/>
          <p:cNvSpPr txBox="1"/>
          <p:nvPr/>
        </p:nvSpPr>
        <p:spPr>
          <a:xfrm>
            <a:off x="1461000" y="1768725"/>
            <a:ext cx="6221100" cy="1277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7100">
                <a:solidFill>
                  <a:schemeClr val="dk1"/>
                </a:solidFill>
                <a:latin typeface="Aldrich"/>
                <a:ea typeface="Aldrich"/>
                <a:cs typeface="Aldrich"/>
                <a:sym typeface="Aldrich"/>
              </a:rPr>
              <a:t>Thank you!</a:t>
            </a:r>
            <a:endParaRPr b="1" sz="6100">
              <a:solidFill>
                <a:schemeClr val="dk1"/>
              </a:solidFill>
              <a:latin typeface="Aldrich"/>
              <a:ea typeface="Aldrich"/>
              <a:cs typeface="Aldrich"/>
              <a:sym typeface="Aldrich"/>
            </a:endParaRPr>
          </a:p>
        </p:txBody>
      </p:sp>
      <p:pic>
        <p:nvPicPr>
          <p:cNvPr descr="Pixel Love Sticker - Find &amp; Share on GIPHY" id="444" name="Google Shape;444;p39"/>
          <p:cNvPicPr preferRelativeResize="0"/>
          <p:nvPr/>
        </p:nvPicPr>
        <p:blipFill>
          <a:blip r:embed="rId5">
            <a:alphaModFix/>
          </a:blip>
          <a:stretch>
            <a:fillRect/>
          </a:stretch>
        </p:blipFill>
        <p:spPr>
          <a:xfrm>
            <a:off x="2381550" y="3046125"/>
            <a:ext cx="689550" cy="689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0"/>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450" name="Google Shape;450;p40"/>
          <p:cNvSpPr txBox="1"/>
          <p:nvPr/>
        </p:nvSpPr>
        <p:spPr>
          <a:xfrm>
            <a:off x="1439500" y="1303700"/>
            <a:ext cx="521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451" name="Google Shape;451;p40"/>
          <p:cNvSpPr txBox="1"/>
          <p:nvPr>
            <p:ph idx="4294967295" type="subTitle"/>
          </p:nvPr>
        </p:nvSpPr>
        <p:spPr>
          <a:xfrm>
            <a:off x="1104525" y="1398725"/>
            <a:ext cx="7319700" cy="3068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i="1" lang="en"/>
              <a:t>[1] - Top 10 Supermarkets in Australia - Shop Smarter. (2022, October 5). RedSheep. https://www.trolleymfg.com/supermarkets-in-australia/</a:t>
            </a:r>
            <a:endParaRPr i="1"/>
          </a:p>
          <a:p>
            <a:pPr indent="-304800" lvl="0" marL="457200" rtl="0" algn="l">
              <a:spcBef>
                <a:spcPts val="1600"/>
              </a:spcBef>
              <a:spcAft>
                <a:spcPts val="1600"/>
              </a:spcAft>
              <a:buSzPts val="1200"/>
              <a:buChar char="●"/>
            </a:pPr>
            <a:r>
              <a:rPr i="1" lang="en"/>
              <a:t>[2] - </a:t>
            </a:r>
            <a:r>
              <a:rPr i="1" lang="en"/>
              <a:t>The impact of supermarket prices on consumers. (2020). Aph.gov.au. https://www.aph.gov.au/Parliamentary_Business/Committees/Senate/Supermarket_Prices/SupermarketPrices/Report/Chapter_3_-_The_impact_of_supermarket_prices_on_consumers</a:t>
            </a:r>
            <a:endParaRPr i="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27"/>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Problem</a:t>
            </a:r>
            <a:endParaRPr/>
          </a:p>
        </p:txBody>
      </p:sp>
      <p:sp>
        <p:nvSpPr>
          <p:cNvPr id="346" name="Google Shape;346;p27"/>
          <p:cNvSpPr txBox="1"/>
          <p:nvPr>
            <p:ph idx="4294967295" type="subTitle"/>
          </p:nvPr>
        </p:nvSpPr>
        <p:spPr>
          <a:xfrm>
            <a:off x="720000" y="1398725"/>
            <a:ext cx="7704000" cy="3068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i="1" lang="en" sz="1300"/>
              <a:t>Many consumers struggle to find the best prices across multiple grocery stores.</a:t>
            </a:r>
            <a:endParaRPr sz="1300"/>
          </a:p>
          <a:p>
            <a:pPr indent="-311150" lvl="1" marL="914400" rtl="0" algn="l">
              <a:spcBef>
                <a:spcPts val="1600"/>
              </a:spcBef>
              <a:spcAft>
                <a:spcPts val="0"/>
              </a:spcAft>
              <a:buSzPts val="1300"/>
              <a:buChar char="○"/>
            </a:pPr>
            <a:r>
              <a:rPr lang="en" sz="1300"/>
              <a:t>Time-consuming price comparisons</a:t>
            </a:r>
            <a:endParaRPr sz="1300"/>
          </a:p>
          <a:p>
            <a:pPr indent="-311150" lvl="1" marL="914400" rtl="0" algn="l">
              <a:spcBef>
                <a:spcPts val="1600"/>
              </a:spcBef>
              <a:spcAft>
                <a:spcPts val="0"/>
              </a:spcAft>
              <a:buSzPts val="1300"/>
              <a:buChar char="○"/>
            </a:pPr>
            <a:r>
              <a:rPr lang="en" sz="1300"/>
              <a:t>Uncertainty about where to shop for the best deals</a:t>
            </a:r>
            <a:endParaRPr sz="1300"/>
          </a:p>
          <a:p>
            <a:pPr indent="-311150" lvl="1" marL="914400" rtl="0" algn="l">
              <a:spcBef>
                <a:spcPts val="1600"/>
              </a:spcBef>
              <a:spcAft>
                <a:spcPts val="0"/>
              </a:spcAft>
              <a:buSzPts val="1300"/>
              <a:buChar char="○"/>
            </a:pPr>
            <a:r>
              <a:rPr lang="en" sz="1300"/>
              <a:t>Frustration of overspending on groceries</a:t>
            </a:r>
            <a:endParaRPr sz="13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sz="950">
              <a:solidFill>
                <a:srgbClr val="222222"/>
              </a:solidFill>
              <a:highlight>
                <a:srgbClr val="FFFFFF"/>
              </a:highlight>
            </a:endParaRPr>
          </a:p>
          <a:p>
            <a:pPr indent="0" lvl="0" marL="0" rtl="0" algn="l">
              <a:spcBef>
                <a:spcPts val="1600"/>
              </a:spcBef>
              <a:spcAft>
                <a:spcPts val="0"/>
              </a:spcAft>
              <a:buNone/>
            </a:pPr>
            <a:r>
              <a:t/>
            </a:r>
            <a:endParaRPr sz="950">
              <a:solidFill>
                <a:srgbClr val="222222"/>
              </a:solidFill>
              <a:highlight>
                <a:srgbClr val="FFFFFF"/>
              </a:highlight>
            </a:endParaRPr>
          </a:p>
          <a:p>
            <a:pPr indent="0" lvl="0" marL="0" rtl="0" algn="l">
              <a:spcBef>
                <a:spcPts val="1600"/>
              </a:spcBef>
              <a:spcAft>
                <a:spcPts val="1600"/>
              </a:spcAft>
              <a:buNone/>
            </a:pPr>
            <a:r>
              <a:t/>
            </a:r>
            <a:endParaRPr sz="1100"/>
          </a:p>
        </p:txBody>
      </p:sp>
      <p:pic>
        <p:nvPicPr>
          <p:cNvPr id="347" name="Google Shape;347;p27"/>
          <p:cNvPicPr preferRelativeResize="0"/>
          <p:nvPr/>
        </p:nvPicPr>
        <p:blipFill rotWithShape="1">
          <a:blip r:embed="rId3">
            <a:alphaModFix/>
          </a:blip>
          <a:srcRect b="14177" l="0" r="0" t="0"/>
          <a:stretch/>
        </p:blipFill>
        <p:spPr>
          <a:xfrm>
            <a:off x="5042800" y="2728125"/>
            <a:ext cx="3693825" cy="2039450"/>
          </a:xfrm>
          <a:prstGeom prst="rect">
            <a:avLst/>
          </a:prstGeom>
          <a:noFill/>
          <a:ln cap="flat" cmpd="sng" w="9525">
            <a:solidFill>
              <a:schemeClr val="dk1"/>
            </a:solidFill>
            <a:prstDash val="solid"/>
            <a:round/>
            <a:headEnd len="sm" w="sm" type="none"/>
            <a:tailEnd len="sm" w="sm" type="none"/>
          </a:ln>
        </p:spPr>
      </p:pic>
      <p:sp>
        <p:nvSpPr>
          <p:cNvPr id="348" name="Google Shape;348;p27"/>
          <p:cNvSpPr txBox="1"/>
          <p:nvPr/>
        </p:nvSpPr>
        <p:spPr>
          <a:xfrm>
            <a:off x="4943125" y="4686850"/>
            <a:ext cx="4255200" cy="3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lang="en" sz="850">
                <a:solidFill>
                  <a:srgbClr val="222222"/>
                </a:solidFill>
                <a:highlight>
                  <a:srgbClr val="FFFFFF"/>
                </a:highlight>
                <a:latin typeface="Open Sans"/>
                <a:ea typeface="Open Sans"/>
                <a:cs typeface="Open Sans"/>
                <a:sym typeface="Open Sans"/>
              </a:rPr>
              <a:t>[1] Fair Food WA and WA Council of Social Service, </a:t>
            </a:r>
            <a:r>
              <a:rPr i="1" lang="en" sz="850">
                <a:solidFill>
                  <a:srgbClr val="222222"/>
                </a:solidFill>
                <a:highlight>
                  <a:srgbClr val="FFFFFF"/>
                </a:highlight>
                <a:latin typeface="Open Sans"/>
                <a:ea typeface="Open Sans"/>
                <a:cs typeface="Open Sans"/>
                <a:sym typeface="Open Sans"/>
              </a:rPr>
              <a:t>Submission 6,</a:t>
            </a:r>
            <a:r>
              <a:rPr lang="en" sz="850">
                <a:solidFill>
                  <a:srgbClr val="222222"/>
                </a:solidFill>
                <a:highlight>
                  <a:srgbClr val="FFFFFF"/>
                </a:highlight>
                <a:latin typeface="Open Sans"/>
                <a:ea typeface="Open Sans"/>
                <a:cs typeface="Open Sans"/>
                <a:sym typeface="Open Sans"/>
              </a:rPr>
              <a:t> p. 2          .</a:t>
            </a:r>
            <a:endParaRPr sz="1100">
              <a:solidFill>
                <a:schemeClr val="dk1"/>
              </a:solidFill>
              <a:latin typeface="Open Sans"/>
              <a:ea typeface="Open Sans"/>
              <a:cs typeface="Open Sans"/>
              <a:sym typeface="Open Sans"/>
            </a:endParaRPr>
          </a:p>
        </p:txBody>
      </p:sp>
      <p:sp>
        <p:nvSpPr>
          <p:cNvPr id="349" name="Google Shape;349;p27"/>
          <p:cNvSpPr/>
          <p:nvPr/>
        </p:nvSpPr>
        <p:spPr>
          <a:xfrm>
            <a:off x="5034350" y="2571750"/>
            <a:ext cx="3710700" cy="159600"/>
          </a:xfrm>
          <a:prstGeom prst="rect">
            <a:avLst/>
          </a:prstGeom>
          <a:solidFill>
            <a:srgbClr val="FFB3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350" name="Google Shape;350;p27"/>
          <p:cNvPicPr preferRelativeResize="0"/>
          <p:nvPr/>
        </p:nvPicPr>
        <p:blipFill>
          <a:blip r:embed="rId4">
            <a:alphaModFix/>
          </a:blip>
          <a:stretch>
            <a:fillRect/>
          </a:stretch>
        </p:blipFill>
        <p:spPr>
          <a:xfrm>
            <a:off x="1000650" y="3447050"/>
            <a:ext cx="3523999" cy="938600"/>
          </a:xfrm>
          <a:prstGeom prst="rect">
            <a:avLst/>
          </a:prstGeom>
          <a:noFill/>
          <a:ln cap="flat" cmpd="sng" w="9525">
            <a:solidFill>
              <a:schemeClr val="dk1"/>
            </a:solidFill>
            <a:prstDash val="solid"/>
            <a:round/>
            <a:headEnd len="sm" w="sm" type="none"/>
            <a:tailEnd len="sm" w="sm" type="none"/>
          </a:ln>
        </p:spPr>
      </p:pic>
      <p:sp>
        <p:nvSpPr>
          <p:cNvPr id="351" name="Google Shape;351;p27"/>
          <p:cNvSpPr txBox="1"/>
          <p:nvPr/>
        </p:nvSpPr>
        <p:spPr>
          <a:xfrm>
            <a:off x="7349525" y="82325"/>
            <a:ext cx="658500" cy="3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352" name="Google Shape;352;p27"/>
          <p:cNvSpPr txBox="1"/>
          <p:nvPr/>
        </p:nvSpPr>
        <p:spPr>
          <a:xfrm>
            <a:off x="2571175" y="534150"/>
            <a:ext cx="521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353" name="Google Shape;353;p27"/>
          <p:cNvSpPr txBox="1"/>
          <p:nvPr/>
        </p:nvSpPr>
        <p:spPr>
          <a:xfrm>
            <a:off x="7055550" y="1164175"/>
            <a:ext cx="1689600" cy="38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354" name="Google Shape;354;p27"/>
          <p:cNvSpPr txBox="1"/>
          <p:nvPr/>
        </p:nvSpPr>
        <p:spPr>
          <a:xfrm>
            <a:off x="3060075" y="570375"/>
            <a:ext cx="5214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p:txBody>
      </p:sp>
      <p:sp>
        <p:nvSpPr>
          <p:cNvPr id="355" name="Google Shape;355;p27"/>
          <p:cNvSpPr/>
          <p:nvPr/>
        </p:nvSpPr>
        <p:spPr>
          <a:xfrm>
            <a:off x="984638" y="3287450"/>
            <a:ext cx="3540000" cy="159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descr="Pink GIFs - Get the best gif on GIFER" id="356" name="Google Shape;356;p27"/>
          <p:cNvPicPr preferRelativeResize="0"/>
          <p:nvPr/>
        </p:nvPicPr>
        <p:blipFill>
          <a:blip r:embed="rId5">
            <a:alphaModFix/>
          </a:blip>
          <a:stretch>
            <a:fillRect/>
          </a:stretch>
        </p:blipFill>
        <p:spPr>
          <a:xfrm>
            <a:off x="7786075" y="657788"/>
            <a:ext cx="1004600" cy="909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8"/>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Audience</a:t>
            </a:r>
            <a:endParaRPr/>
          </a:p>
        </p:txBody>
      </p:sp>
      <p:sp>
        <p:nvSpPr>
          <p:cNvPr id="362" name="Google Shape;362;p28"/>
          <p:cNvSpPr txBox="1"/>
          <p:nvPr>
            <p:ph idx="4294967295" type="subTitle"/>
          </p:nvPr>
        </p:nvSpPr>
        <p:spPr>
          <a:xfrm>
            <a:off x="1104525" y="1475725"/>
            <a:ext cx="7319700" cy="3068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i="1" lang="en" sz="1500"/>
              <a:t>Busy families</a:t>
            </a:r>
            <a:endParaRPr i="1" sz="1500"/>
          </a:p>
          <a:p>
            <a:pPr indent="-323850" lvl="0" marL="457200" rtl="0" algn="l">
              <a:spcBef>
                <a:spcPts val="1600"/>
              </a:spcBef>
              <a:spcAft>
                <a:spcPts val="0"/>
              </a:spcAft>
              <a:buSzPts val="1500"/>
              <a:buChar char="●"/>
            </a:pPr>
            <a:r>
              <a:rPr i="1" lang="en" sz="1500"/>
              <a:t>Students</a:t>
            </a:r>
            <a:endParaRPr i="1" sz="1500"/>
          </a:p>
          <a:p>
            <a:pPr indent="-323850" lvl="0" marL="457200" rtl="0" algn="l">
              <a:spcBef>
                <a:spcPts val="1600"/>
              </a:spcBef>
              <a:spcAft>
                <a:spcPts val="0"/>
              </a:spcAft>
              <a:buSzPts val="1500"/>
              <a:buChar char="●"/>
            </a:pPr>
            <a:r>
              <a:rPr i="1" lang="en" sz="1500"/>
              <a:t>Budget-conscious shoppers</a:t>
            </a:r>
            <a:endParaRPr i="1" sz="1500"/>
          </a:p>
          <a:p>
            <a:pPr indent="0" lvl="0" marL="0" rtl="0" algn="l">
              <a:spcBef>
                <a:spcPts val="1600"/>
              </a:spcBef>
              <a:spcAft>
                <a:spcPts val="0"/>
              </a:spcAft>
              <a:buNone/>
            </a:pPr>
            <a:r>
              <a:rPr b="1" i="1" lang="en" sz="1500"/>
              <a:t>Intention</a:t>
            </a:r>
            <a:r>
              <a:rPr i="1" lang="en" sz="1500"/>
              <a:t>:</a:t>
            </a:r>
            <a:endParaRPr i="1" sz="1500"/>
          </a:p>
          <a:p>
            <a:pPr indent="-323850" lvl="1" marL="457200" rtl="0" algn="l">
              <a:spcBef>
                <a:spcPts val="1600"/>
              </a:spcBef>
              <a:spcAft>
                <a:spcPts val="0"/>
              </a:spcAft>
              <a:buSzPts val="1500"/>
              <a:buChar char="○"/>
            </a:pPr>
            <a:r>
              <a:rPr i="1" lang="en" sz="1500"/>
              <a:t>Saves time and money</a:t>
            </a:r>
            <a:endParaRPr i="1" sz="1500"/>
          </a:p>
          <a:p>
            <a:pPr indent="-323850" lvl="1" marL="457200" rtl="0" algn="l">
              <a:spcBef>
                <a:spcPts val="1600"/>
              </a:spcBef>
              <a:spcAft>
                <a:spcPts val="0"/>
              </a:spcAft>
              <a:buSzPts val="1500"/>
              <a:buChar char="○"/>
            </a:pPr>
            <a:r>
              <a:rPr i="1" lang="en" sz="1500"/>
              <a:t>Simplifies the shopping experience</a:t>
            </a:r>
            <a:endParaRPr i="1" sz="1500"/>
          </a:p>
          <a:p>
            <a:pPr indent="-323850" lvl="1" marL="457200" rtl="0" algn="l">
              <a:spcBef>
                <a:spcPts val="1600"/>
              </a:spcBef>
              <a:spcAft>
                <a:spcPts val="0"/>
              </a:spcAft>
              <a:buSzPts val="1500"/>
              <a:buChar char="○"/>
            </a:pPr>
            <a:r>
              <a:rPr i="1" lang="en" sz="1500"/>
              <a:t>Offers transparency in pricing</a:t>
            </a:r>
            <a:endParaRPr i="1" sz="1500"/>
          </a:p>
          <a:p>
            <a:pPr indent="0" lvl="0" marL="0" rtl="0" algn="l">
              <a:spcBef>
                <a:spcPts val="1600"/>
              </a:spcBef>
              <a:spcAft>
                <a:spcPts val="1600"/>
              </a:spcAft>
              <a:buNone/>
            </a:pPr>
            <a:r>
              <a:t/>
            </a:r>
            <a:endParaRPr i="1"/>
          </a:p>
        </p:txBody>
      </p:sp>
      <p:pic>
        <p:nvPicPr>
          <p:cNvPr id="363" name="Google Shape;363;p28"/>
          <p:cNvPicPr preferRelativeResize="0"/>
          <p:nvPr/>
        </p:nvPicPr>
        <p:blipFill>
          <a:blip r:embed="rId3">
            <a:alphaModFix/>
          </a:blip>
          <a:stretch>
            <a:fillRect/>
          </a:stretch>
        </p:blipFill>
        <p:spPr>
          <a:xfrm>
            <a:off x="5545700" y="2173794"/>
            <a:ext cx="2584750" cy="1557218"/>
          </a:xfrm>
          <a:prstGeom prst="rect">
            <a:avLst/>
          </a:prstGeom>
          <a:noFill/>
          <a:ln>
            <a:noFill/>
          </a:ln>
        </p:spPr>
      </p:pic>
      <p:sp>
        <p:nvSpPr>
          <p:cNvPr id="364" name="Google Shape;364;p28"/>
          <p:cNvSpPr/>
          <p:nvPr/>
        </p:nvSpPr>
        <p:spPr>
          <a:xfrm>
            <a:off x="5545710" y="2047787"/>
            <a:ext cx="2584800" cy="126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9"/>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Qualities of Our App</a:t>
            </a:r>
            <a:endParaRPr/>
          </a:p>
        </p:txBody>
      </p:sp>
      <p:sp>
        <p:nvSpPr>
          <p:cNvPr id="370" name="Google Shape;370;p29"/>
          <p:cNvSpPr txBox="1"/>
          <p:nvPr>
            <p:ph idx="4294967295" type="subTitle"/>
          </p:nvPr>
        </p:nvSpPr>
        <p:spPr>
          <a:xfrm>
            <a:off x="1104525" y="1475725"/>
            <a:ext cx="4656600" cy="3376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i="1" lang="en" sz="1600"/>
              <a:t> </a:t>
            </a:r>
            <a:r>
              <a:rPr i="1" lang="en" sz="1600"/>
              <a:t>User-Friendly Interface: Intuitive design for easy navigation</a:t>
            </a:r>
            <a:endParaRPr i="1" sz="1600"/>
          </a:p>
          <a:p>
            <a:pPr indent="-330200" lvl="0" marL="457200" rtl="0" algn="l">
              <a:spcBef>
                <a:spcPts val="1000"/>
              </a:spcBef>
              <a:spcAft>
                <a:spcPts val="0"/>
              </a:spcAft>
              <a:buSzPts val="1600"/>
              <a:buChar char="●"/>
            </a:pPr>
            <a:r>
              <a:rPr i="1" lang="en" sz="1600"/>
              <a:t>Personalized Shopping Lists: Input your list and let </a:t>
            </a:r>
            <a:r>
              <a:rPr b="1" i="1" lang="en" sz="1600"/>
              <a:t>BiteSavr</a:t>
            </a:r>
            <a:r>
              <a:rPr i="1" lang="en" sz="1600"/>
              <a:t> do the work.</a:t>
            </a:r>
            <a:endParaRPr i="1" sz="1600"/>
          </a:p>
          <a:p>
            <a:pPr indent="-330200" lvl="0" marL="457200" rtl="0" algn="l">
              <a:spcBef>
                <a:spcPts val="1600"/>
              </a:spcBef>
              <a:spcAft>
                <a:spcPts val="0"/>
              </a:spcAft>
              <a:buSzPts val="1600"/>
              <a:buChar char="●"/>
            </a:pPr>
            <a:r>
              <a:rPr i="1" lang="en" sz="1600"/>
              <a:t>Price Comparison: Real-time price checking across Coles, Aldi, and Woolworths.</a:t>
            </a:r>
            <a:endParaRPr i="1" sz="1600"/>
          </a:p>
          <a:p>
            <a:pPr indent="0" lvl="0" marL="457200" rtl="0" algn="l">
              <a:spcBef>
                <a:spcPts val="1600"/>
              </a:spcBef>
              <a:spcAft>
                <a:spcPts val="0"/>
              </a:spcAft>
              <a:buNone/>
            </a:pPr>
            <a:r>
              <a:t/>
            </a:r>
            <a:endParaRPr i="1"/>
          </a:p>
          <a:p>
            <a:pPr indent="0" lvl="0" marL="0" rtl="0" algn="l">
              <a:spcBef>
                <a:spcPts val="1600"/>
              </a:spcBef>
              <a:spcAft>
                <a:spcPts val="1600"/>
              </a:spcAft>
              <a:buNone/>
            </a:pPr>
            <a:r>
              <a:t/>
            </a:r>
            <a:endParaRPr i="1"/>
          </a:p>
        </p:txBody>
      </p:sp>
      <p:pic>
        <p:nvPicPr>
          <p:cNvPr descr="Coles zeroes in on Chinese market with new logo application" id="371" name="Google Shape;371;p29"/>
          <p:cNvPicPr preferRelativeResize="0"/>
          <p:nvPr/>
        </p:nvPicPr>
        <p:blipFill>
          <a:blip r:embed="rId3">
            <a:alphaModFix/>
          </a:blip>
          <a:stretch>
            <a:fillRect/>
          </a:stretch>
        </p:blipFill>
        <p:spPr>
          <a:xfrm>
            <a:off x="6140734" y="3597864"/>
            <a:ext cx="2417240" cy="1441461"/>
          </a:xfrm>
          <a:prstGeom prst="rect">
            <a:avLst/>
          </a:prstGeom>
          <a:noFill/>
          <a:ln cap="flat" cmpd="sng" w="9525">
            <a:solidFill>
              <a:schemeClr val="dk1"/>
            </a:solidFill>
            <a:prstDash val="solid"/>
            <a:round/>
            <a:headEnd len="sm" w="sm" type="none"/>
            <a:tailEnd len="sm" w="sm" type="none"/>
          </a:ln>
        </p:spPr>
      </p:pic>
      <p:sp>
        <p:nvSpPr>
          <p:cNvPr id="372" name="Google Shape;372;p29"/>
          <p:cNvSpPr/>
          <p:nvPr/>
        </p:nvSpPr>
        <p:spPr>
          <a:xfrm>
            <a:off x="6140800" y="3407375"/>
            <a:ext cx="2417100" cy="190500"/>
          </a:xfrm>
          <a:prstGeom prst="rect">
            <a:avLst/>
          </a:prstGeom>
          <a:solidFill>
            <a:srgbClr val="FFB3FF"/>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0"/>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Solution</a:t>
            </a:r>
            <a:endParaRPr/>
          </a:p>
        </p:txBody>
      </p:sp>
      <p:sp>
        <p:nvSpPr>
          <p:cNvPr id="378" name="Google Shape;378;p30"/>
          <p:cNvSpPr txBox="1"/>
          <p:nvPr>
            <p:ph idx="4294967295" type="subTitle"/>
          </p:nvPr>
        </p:nvSpPr>
        <p:spPr>
          <a:xfrm>
            <a:off x="1104525" y="1475725"/>
            <a:ext cx="7319700" cy="3068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i="1" lang="en" sz="1600" u="sng"/>
              <a:t>How it Works</a:t>
            </a:r>
            <a:endParaRPr b="1" i="1" sz="1600" u="sng"/>
          </a:p>
          <a:p>
            <a:pPr indent="-330200" lvl="0" marL="457200" rtl="0" algn="l">
              <a:spcBef>
                <a:spcPts val="1000"/>
              </a:spcBef>
              <a:spcAft>
                <a:spcPts val="0"/>
              </a:spcAft>
              <a:buSzPts val="1600"/>
              <a:buChar char="●"/>
            </a:pPr>
            <a:r>
              <a:rPr i="1" lang="en" sz="1600"/>
              <a:t>Users input their shopping list.</a:t>
            </a:r>
            <a:endParaRPr i="1" sz="1600"/>
          </a:p>
          <a:p>
            <a:pPr indent="-330200" lvl="0" marL="457200" rtl="0" algn="l">
              <a:spcBef>
                <a:spcPts val="1600"/>
              </a:spcBef>
              <a:spcAft>
                <a:spcPts val="0"/>
              </a:spcAft>
              <a:buSzPts val="1600"/>
              <a:buChar char="●"/>
            </a:pPr>
            <a:r>
              <a:rPr i="1" lang="en" sz="1600"/>
              <a:t>BiteSavr retrieves current prices from selected stores.</a:t>
            </a:r>
            <a:endParaRPr i="1" sz="1600"/>
          </a:p>
          <a:p>
            <a:pPr indent="-330200" lvl="0" marL="457200" rtl="0" algn="l">
              <a:spcBef>
                <a:spcPts val="1600"/>
              </a:spcBef>
              <a:spcAft>
                <a:spcPts val="0"/>
              </a:spcAft>
              <a:buSzPts val="1600"/>
              <a:buChar char="●"/>
            </a:pPr>
            <a:r>
              <a:rPr i="1" lang="en" sz="1600"/>
              <a:t>Provides a list of the cheapest options across different stores or if you only want to shop at 1.</a:t>
            </a:r>
            <a:endParaRPr i="1" sz="1600"/>
          </a:p>
          <a:p>
            <a:pPr indent="0" lvl="0" marL="0" rtl="0" algn="l">
              <a:spcBef>
                <a:spcPts val="1600"/>
              </a:spcBef>
              <a:spcAft>
                <a:spcPts val="0"/>
              </a:spcAft>
              <a:buNone/>
            </a:pPr>
            <a:r>
              <a:t/>
            </a:r>
            <a:endParaRPr i="1"/>
          </a:p>
          <a:p>
            <a:pPr indent="0" lvl="0" marL="0" rtl="0" algn="ctr">
              <a:spcBef>
                <a:spcPts val="1600"/>
              </a:spcBef>
              <a:spcAft>
                <a:spcPts val="1600"/>
              </a:spcAft>
              <a:buNone/>
            </a:pPr>
            <a:r>
              <a:rPr b="1" i="1" lang="en"/>
              <a:t>*We’ll walk through a hypothetical scenario of a user finding the best prices for their list*</a:t>
            </a:r>
            <a:endParaRPr b="1" i="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1"/>
          <p:cNvSpPr txBox="1"/>
          <p:nvPr>
            <p:ph type="title"/>
          </p:nvPr>
        </p:nvSpPr>
        <p:spPr>
          <a:xfrm>
            <a:off x="720000" y="1782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Demo</a:t>
            </a:r>
            <a:endParaRPr/>
          </a:p>
        </p:txBody>
      </p:sp>
      <p:pic>
        <p:nvPicPr>
          <p:cNvPr id="384" name="Google Shape;384;p31" title="My Movie.mp4">
            <a:hlinkClick r:id="rId3"/>
          </p:cNvPr>
          <p:cNvPicPr preferRelativeResize="0"/>
          <p:nvPr/>
        </p:nvPicPr>
        <p:blipFill>
          <a:blip r:embed="rId4">
            <a:alphaModFix/>
          </a:blip>
          <a:stretch>
            <a:fillRect/>
          </a:stretch>
        </p:blipFill>
        <p:spPr>
          <a:xfrm>
            <a:off x="876287" y="700500"/>
            <a:ext cx="7391424" cy="41576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pic>
        <p:nvPicPr>
          <p:cNvPr id="389" name="Google Shape;389;p32"/>
          <p:cNvPicPr preferRelativeResize="0"/>
          <p:nvPr/>
        </p:nvPicPr>
        <p:blipFill>
          <a:blip r:embed="rId3">
            <a:alphaModFix/>
          </a:blip>
          <a:stretch>
            <a:fillRect/>
          </a:stretch>
        </p:blipFill>
        <p:spPr>
          <a:xfrm>
            <a:off x="835525" y="1271074"/>
            <a:ext cx="2528035" cy="3039602"/>
          </a:xfrm>
          <a:prstGeom prst="rect">
            <a:avLst/>
          </a:prstGeom>
          <a:noFill/>
          <a:ln>
            <a:noFill/>
          </a:ln>
        </p:spPr>
      </p:pic>
      <p:pic>
        <p:nvPicPr>
          <p:cNvPr id="390" name="Google Shape;390;p32" title="catalogueParsing.mov">
            <a:hlinkClick r:id="rId4"/>
          </p:cNvPr>
          <p:cNvPicPr preferRelativeResize="0"/>
          <p:nvPr/>
        </p:nvPicPr>
        <p:blipFill>
          <a:blip r:embed="rId5">
            <a:alphaModFix/>
          </a:blip>
          <a:stretch>
            <a:fillRect/>
          </a:stretch>
        </p:blipFill>
        <p:spPr>
          <a:xfrm>
            <a:off x="3439700" y="949050"/>
            <a:ext cx="5033950" cy="3775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3"/>
          <p:cNvSpPr txBox="1"/>
          <p:nvPr>
            <p:ph type="title"/>
          </p:nvPr>
        </p:nvSpPr>
        <p:spPr>
          <a:xfrm>
            <a:off x="720000" y="1782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Demo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4"/>
          <p:cNvSpPr txBox="1"/>
          <p:nvPr>
            <p:ph type="title"/>
          </p:nvPr>
        </p:nvSpPr>
        <p:spPr>
          <a:xfrm>
            <a:off x="720000" y="826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Solution Diagram</a:t>
            </a:r>
            <a:endParaRPr/>
          </a:p>
        </p:txBody>
      </p:sp>
      <p:cxnSp>
        <p:nvCxnSpPr>
          <p:cNvPr id="401" name="Google Shape;401;p34"/>
          <p:cNvCxnSpPr/>
          <p:nvPr/>
        </p:nvCxnSpPr>
        <p:spPr>
          <a:xfrm>
            <a:off x="4947825" y="5042650"/>
            <a:ext cx="4022100" cy="10200"/>
          </a:xfrm>
          <a:prstGeom prst="straightConnector1">
            <a:avLst/>
          </a:prstGeom>
          <a:noFill/>
          <a:ln cap="flat" cmpd="sng" w="9525">
            <a:solidFill>
              <a:schemeClr val="dk1"/>
            </a:solidFill>
            <a:prstDash val="solid"/>
            <a:round/>
            <a:headEnd len="med" w="med" type="none"/>
            <a:tailEnd len="med" w="med" type="none"/>
          </a:ln>
        </p:spPr>
      </p:cxnSp>
      <p:sp>
        <p:nvSpPr>
          <p:cNvPr id="402" name="Google Shape;402;p34"/>
          <p:cNvSpPr txBox="1"/>
          <p:nvPr>
            <p:ph idx="4294967295" type="subTitle"/>
          </p:nvPr>
        </p:nvSpPr>
        <p:spPr>
          <a:xfrm>
            <a:off x="1208425" y="1486050"/>
            <a:ext cx="6909600" cy="14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i="1" lang="en" sz="1500" u="sng"/>
              <a:t>Our  Wireframe!</a:t>
            </a:r>
            <a:endParaRPr b="1" i="1" sz="1500" u="sng"/>
          </a:p>
          <a:p>
            <a:pPr indent="-323850" lvl="0" marL="457200" rtl="0" algn="l">
              <a:spcBef>
                <a:spcPts val="1000"/>
              </a:spcBef>
              <a:spcAft>
                <a:spcPts val="0"/>
              </a:spcAft>
              <a:buSzPts val="1500"/>
              <a:buChar char="●"/>
            </a:pPr>
            <a:r>
              <a:rPr i="1" lang="en" sz="1500"/>
              <a:t>This image details the frontend ui and its connection to our backend work</a:t>
            </a:r>
            <a:endParaRPr i="1" sz="1500"/>
          </a:p>
          <a:p>
            <a:pPr indent="-323850" lvl="0" marL="457200" rtl="0" algn="l">
              <a:spcBef>
                <a:spcPts val="1600"/>
              </a:spcBef>
              <a:spcAft>
                <a:spcPts val="1600"/>
              </a:spcAft>
              <a:buSzPts val="1500"/>
              <a:buChar char="●"/>
            </a:pPr>
            <a:r>
              <a:rPr i="1" lang="en" sz="1500"/>
              <a:t>The backend section shows comparing between the databases  to find the lowest aggregated cost</a:t>
            </a:r>
            <a:endParaRPr i="1" sz="1500"/>
          </a:p>
        </p:txBody>
      </p:sp>
      <p:sp>
        <p:nvSpPr>
          <p:cNvPr id="403" name="Google Shape;403;p34"/>
          <p:cNvSpPr/>
          <p:nvPr/>
        </p:nvSpPr>
        <p:spPr>
          <a:xfrm>
            <a:off x="939277" y="3195500"/>
            <a:ext cx="2541300" cy="1464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pic>
        <p:nvPicPr>
          <p:cNvPr id="404" name="Google Shape;404;p34"/>
          <p:cNvPicPr preferRelativeResize="0"/>
          <p:nvPr/>
        </p:nvPicPr>
        <p:blipFill>
          <a:blip r:embed="rId3">
            <a:alphaModFix/>
          </a:blip>
          <a:stretch>
            <a:fillRect/>
          </a:stretch>
        </p:blipFill>
        <p:spPr>
          <a:xfrm>
            <a:off x="939275" y="3341804"/>
            <a:ext cx="2541256" cy="1700846"/>
          </a:xfrm>
          <a:prstGeom prst="rect">
            <a:avLst/>
          </a:prstGeom>
          <a:solidFill>
            <a:schemeClr val="accent1"/>
          </a:solidFill>
          <a:ln cap="flat" cmpd="sng" w="9525">
            <a:solidFill>
              <a:schemeClr val="dk1"/>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enior Frontend Developer Portfolio by Slidesgo">
  <a:themeElements>
    <a:clrScheme name="Simple Light">
      <a:dk1>
        <a:srgbClr val="FFFFFF"/>
      </a:dk1>
      <a:lt1>
        <a:srgbClr val="292828"/>
      </a:lt1>
      <a:dk2>
        <a:srgbClr val="A67FF1"/>
      </a:dk2>
      <a:lt2>
        <a:srgbClr val="F5B150"/>
      </a:lt2>
      <a:accent1>
        <a:srgbClr val="C0E67A"/>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